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261" r:id="rId3"/>
    <p:sldId id="388" r:id="rId4"/>
    <p:sldId id="390" r:id="rId5"/>
    <p:sldId id="387" r:id="rId6"/>
    <p:sldId id="389" r:id="rId7"/>
    <p:sldId id="392" r:id="rId8"/>
    <p:sldId id="391" r:id="rId9"/>
    <p:sldId id="393" r:id="rId10"/>
    <p:sldId id="394" r:id="rId11"/>
    <p:sldId id="395" r:id="rId12"/>
    <p:sldId id="396" r:id="rId13"/>
    <p:sldId id="397" r:id="rId14"/>
    <p:sldId id="398" r:id="rId15"/>
    <p:sldId id="399" r:id="rId16"/>
    <p:sldId id="400" r:id="rId17"/>
    <p:sldId id="401" r:id="rId18"/>
    <p:sldId id="402" r:id="rId19"/>
    <p:sldId id="403" r:id="rId20"/>
    <p:sldId id="404" r:id="rId21"/>
    <p:sldId id="405" r:id="rId22"/>
    <p:sldId id="406" r:id="rId23"/>
    <p:sldId id="407" r:id="rId24"/>
    <p:sldId id="408" r:id="rId25"/>
    <p:sldId id="409" r:id="rId26"/>
    <p:sldId id="410" r:id="rId27"/>
    <p:sldId id="411" r:id="rId28"/>
    <p:sldId id="412" r:id="rId29"/>
    <p:sldId id="413" r:id="rId30"/>
    <p:sldId id="414" r:id="rId31"/>
    <p:sldId id="415" r:id="rId32"/>
    <p:sldId id="416" r:id="rId33"/>
    <p:sldId id="417" r:id="rId34"/>
    <p:sldId id="418" r:id="rId35"/>
    <p:sldId id="419" r:id="rId36"/>
    <p:sldId id="420" r:id="rId37"/>
    <p:sldId id="421" r:id="rId38"/>
    <p:sldId id="422" r:id="rId39"/>
    <p:sldId id="259" r:id="rId40"/>
  </p:sldIdLst>
  <p:sldSz cx="9144000" cy="5143500" type="screen16x9"/>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4FB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56" d="100"/>
          <a:sy n="56" d="100"/>
        </p:scale>
        <p:origin x="72" y="660"/>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21652C1-54FA-CD46-90EF-082DF126EC89}" type="datetimeFigureOut">
              <a:rPr lang="es-ES" smtClean="0"/>
              <a:t>13/10/2020</a:t>
            </a:fld>
            <a:endParaRPr lang="es-ES"/>
          </a:p>
        </p:txBody>
      </p:sp>
      <p:sp>
        <p:nvSpPr>
          <p:cNvPr id="4" name="Marcador de imagen d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6" name="Marcador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8D09B62-7964-8A4C-9636-36CB120B29AE}" type="slidenum">
              <a:rPr lang="es-ES" smtClean="0"/>
              <a:t>‹Nº›</a:t>
            </a:fld>
            <a:endParaRPr lang="es-ES"/>
          </a:p>
        </p:txBody>
      </p:sp>
    </p:spTree>
    <p:extLst>
      <p:ext uri="{BB962C8B-B14F-4D97-AF65-F5344CB8AC3E}">
        <p14:creationId xmlns:p14="http://schemas.microsoft.com/office/powerpoint/2010/main" val="203178570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Esta diapositiva no</a:t>
            </a:r>
            <a:r>
              <a:rPr lang="es-ES" baseline="0" dirty="0"/>
              <a:t> se debe modificar, es la portada y debe permanecer igual para todas las presentaciones</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1</a:t>
            </a:fld>
            <a:endParaRPr lang="es-ES"/>
          </a:p>
        </p:txBody>
      </p:sp>
    </p:spTree>
    <p:extLst>
      <p:ext uri="{BB962C8B-B14F-4D97-AF65-F5344CB8AC3E}">
        <p14:creationId xmlns:p14="http://schemas.microsoft.com/office/powerpoint/2010/main" val="3893783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10</a:t>
            </a:fld>
            <a:endParaRPr lang="es-ES"/>
          </a:p>
        </p:txBody>
      </p:sp>
    </p:spTree>
    <p:extLst>
      <p:ext uri="{BB962C8B-B14F-4D97-AF65-F5344CB8AC3E}">
        <p14:creationId xmlns:p14="http://schemas.microsoft.com/office/powerpoint/2010/main" val="28335740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11</a:t>
            </a:fld>
            <a:endParaRPr lang="es-ES"/>
          </a:p>
        </p:txBody>
      </p:sp>
    </p:spTree>
    <p:extLst>
      <p:ext uri="{BB962C8B-B14F-4D97-AF65-F5344CB8AC3E}">
        <p14:creationId xmlns:p14="http://schemas.microsoft.com/office/powerpoint/2010/main" val="16979316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12</a:t>
            </a:fld>
            <a:endParaRPr lang="es-ES"/>
          </a:p>
        </p:txBody>
      </p:sp>
    </p:spTree>
    <p:extLst>
      <p:ext uri="{BB962C8B-B14F-4D97-AF65-F5344CB8AC3E}">
        <p14:creationId xmlns:p14="http://schemas.microsoft.com/office/powerpoint/2010/main" val="36363851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13</a:t>
            </a:fld>
            <a:endParaRPr lang="es-ES"/>
          </a:p>
        </p:txBody>
      </p:sp>
    </p:spTree>
    <p:extLst>
      <p:ext uri="{BB962C8B-B14F-4D97-AF65-F5344CB8AC3E}">
        <p14:creationId xmlns:p14="http://schemas.microsoft.com/office/powerpoint/2010/main" val="2899945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14</a:t>
            </a:fld>
            <a:endParaRPr lang="es-ES"/>
          </a:p>
        </p:txBody>
      </p:sp>
    </p:spTree>
    <p:extLst>
      <p:ext uri="{BB962C8B-B14F-4D97-AF65-F5344CB8AC3E}">
        <p14:creationId xmlns:p14="http://schemas.microsoft.com/office/powerpoint/2010/main" val="41012854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15</a:t>
            </a:fld>
            <a:endParaRPr lang="es-ES"/>
          </a:p>
        </p:txBody>
      </p:sp>
    </p:spTree>
    <p:extLst>
      <p:ext uri="{BB962C8B-B14F-4D97-AF65-F5344CB8AC3E}">
        <p14:creationId xmlns:p14="http://schemas.microsoft.com/office/powerpoint/2010/main" val="1731645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16</a:t>
            </a:fld>
            <a:endParaRPr lang="es-ES"/>
          </a:p>
        </p:txBody>
      </p:sp>
    </p:spTree>
    <p:extLst>
      <p:ext uri="{BB962C8B-B14F-4D97-AF65-F5344CB8AC3E}">
        <p14:creationId xmlns:p14="http://schemas.microsoft.com/office/powerpoint/2010/main" val="15612764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17</a:t>
            </a:fld>
            <a:endParaRPr lang="es-ES"/>
          </a:p>
        </p:txBody>
      </p:sp>
    </p:spTree>
    <p:extLst>
      <p:ext uri="{BB962C8B-B14F-4D97-AF65-F5344CB8AC3E}">
        <p14:creationId xmlns:p14="http://schemas.microsoft.com/office/powerpoint/2010/main" val="26418269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18</a:t>
            </a:fld>
            <a:endParaRPr lang="es-ES"/>
          </a:p>
        </p:txBody>
      </p:sp>
    </p:spTree>
    <p:extLst>
      <p:ext uri="{BB962C8B-B14F-4D97-AF65-F5344CB8AC3E}">
        <p14:creationId xmlns:p14="http://schemas.microsoft.com/office/powerpoint/2010/main" val="38723466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19</a:t>
            </a:fld>
            <a:endParaRPr lang="es-ES"/>
          </a:p>
        </p:txBody>
      </p:sp>
    </p:spTree>
    <p:extLst>
      <p:ext uri="{BB962C8B-B14F-4D97-AF65-F5344CB8AC3E}">
        <p14:creationId xmlns:p14="http://schemas.microsoft.com/office/powerpoint/2010/main" val="3888097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2</a:t>
            </a:fld>
            <a:endParaRPr lang="es-ES"/>
          </a:p>
        </p:txBody>
      </p:sp>
    </p:spTree>
    <p:extLst>
      <p:ext uri="{BB962C8B-B14F-4D97-AF65-F5344CB8AC3E}">
        <p14:creationId xmlns:p14="http://schemas.microsoft.com/office/powerpoint/2010/main" val="27737848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20</a:t>
            </a:fld>
            <a:endParaRPr lang="es-ES"/>
          </a:p>
        </p:txBody>
      </p:sp>
    </p:spTree>
    <p:extLst>
      <p:ext uri="{BB962C8B-B14F-4D97-AF65-F5344CB8AC3E}">
        <p14:creationId xmlns:p14="http://schemas.microsoft.com/office/powerpoint/2010/main" val="7028590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21</a:t>
            </a:fld>
            <a:endParaRPr lang="es-ES"/>
          </a:p>
        </p:txBody>
      </p:sp>
    </p:spTree>
    <p:extLst>
      <p:ext uri="{BB962C8B-B14F-4D97-AF65-F5344CB8AC3E}">
        <p14:creationId xmlns:p14="http://schemas.microsoft.com/office/powerpoint/2010/main" val="22189648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22</a:t>
            </a:fld>
            <a:endParaRPr lang="es-ES"/>
          </a:p>
        </p:txBody>
      </p:sp>
    </p:spTree>
    <p:extLst>
      <p:ext uri="{BB962C8B-B14F-4D97-AF65-F5344CB8AC3E}">
        <p14:creationId xmlns:p14="http://schemas.microsoft.com/office/powerpoint/2010/main" val="37184481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23</a:t>
            </a:fld>
            <a:endParaRPr lang="es-ES"/>
          </a:p>
        </p:txBody>
      </p:sp>
    </p:spTree>
    <p:extLst>
      <p:ext uri="{BB962C8B-B14F-4D97-AF65-F5344CB8AC3E}">
        <p14:creationId xmlns:p14="http://schemas.microsoft.com/office/powerpoint/2010/main" val="24959186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24</a:t>
            </a:fld>
            <a:endParaRPr lang="es-ES"/>
          </a:p>
        </p:txBody>
      </p:sp>
    </p:spTree>
    <p:extLst>
      <p:ext uri="{BB962C8B-B14F-4D97-AF65-F5344CB8AC3E}">
        <p14:creationId xmlns:p14="http://schemas.microsoft.com/office/powerpoint/2010/main" val="23292811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25</a:t>
            </a:fld>
            <a:endParaRPr lang="es-ES"/>
          </a:p>
        </p:txBody>
      </p:sp>
    </p:spTree>
    <p:extLst>
      <p:ext uri="{BB962C8B-B14F-4D97-AF65-F5344CB8AC3E}">
        <p14:creationId xmlns:p14="http://schemas.microsoft.com/office/powerpoint/2010/main" val="40819072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26</a:t>
            </a:fld>
            <a:endParaRPr lang="es-ES"/>
          </a:p>
        </p:txBody>
      </p:sp>
    </p:spTree>
    <p:extLst>
      <p:ext uri="{BB962C8B-B14F-4D97-AF65-F5344CB8AC3E}">
        <p14:creationId xmlns:p14="http://schemas.microsoft.com/office/powerpoint/2010/main" val="4649821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27</a:t>
            </a:fld>
            <a:endParaRPr lang="es-ES"/>
          </a:p>
        </p:txBody>
      </p:sp>
    </p:spTree>
    <p:extLst>
      <p:ext uri="{BB962C8B-B14F-4D97-AF65-F5344CB8AC3E}">
        <p14:creationId xmlns:p14="http://schemas.microsoft.com/office/powerpoint/2010/main" val="34618866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28</a:t>
            </a:fld>
            <a:endParaRPr lang="es-ES"/>
          </a:p>
        </p:txBody>
      </p:sp>
    </p:spTree>
    <p:extLst>
      <p:ext uri="{BB962C8B-B14F-4D97-AF65-F5344CB8AC3E}">
        <p14:creationId xmlns:p14="http://schemas.microsoft.com/office/powerpoint/2010/main" val="16598390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29</a:t>
            </a:fld>
            <a:endParaRPr lang="es-ES"/>
          </a:p>
        </p:txBody>
      </p:sp>
    </p:spTree>
    <p:extLst>
      <p:ext uri="{BB962C8B-B14F-4D97-AF65-F5344CB8AC3E}">
        <p14:creationId xmlns:p14="http://schemas.microsoft.com/office/powerpoint/2010/main" val="980946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3</a:t>
            </a:fld>
            <a:endParaRPr lang="es-ES"/>
          </a:p>
        </p:txBody>
      </p:sp>
    </p:spTree>
    <p:extLst>
      <p:ext uri="{BB962C8B-B14F-4D97-AF65-F5344CB8AC3E}">
        <p14:creationId xmlns:p14="http://schemas.microsoft.com/office/powerpoint/2010/main" val="42176260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30</a:t>
            </a:fld>
            <a:endParaRPr lang="es-ES"/>
          </a:p>
        </p:txBody>
      </p:sp>
    </p:spTree>
    <p:extLst>
      <p:ext uri="{BB962C8B-B14F-4D97-AF65-F5344CB8AC3E}">
        <p14:creationId xmlns:p14="http://schemas.microsoft.com/office/powerpoint/2010/main" val="38868588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31</a:t>
            </a:fld>
            <a:endParaRPr lang="es-ES"/>
          </a:p>
        </p:txBody>
      </p:sp>
    </p:spTree>
    <p:extLst>
      <p:ext uri="{BB962C8B-B14F-4D97-AF65-F5344CB8AC3E}">
        <p14:creationId xmlns:p14="http://schemas.microsoft.com/office/powerpoint/2010/main" val="6791785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32</a:t>
            </a:fld>
            <a:endParaRPr lang="es-ES"/>
          </a:p>
        </p:txBody>
      </p:sp>
    </p:spTree>
    <p:extLst>
      <p:ext uri="{BB962C8B-B14F-4D97-AF65-F5344CB8AC3E}">
        <p14:creationId xmlns:p14="http://schemas.microsoft.com/office/powerpoint/2010/main" val="14866895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33</a:t>
            </a:fld>
            <a:endParaRPr lang="es-ES"/>
          </a:p>
        </p:txBody>
      </p:sp>
    </p:spTree>
    <p:extLst>
      <p:ext uri="{BB962C8B-B14F-4D97-AF65-F5344CB8AC3E}">
        <p14:creationId xmlns:p14="http://schemas.microsoft.com/office/powerpoint/2010/main" val="4219543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34</a:t>
            </a:fld>
            <a:endParaRPr lang="es-ES"/>
          </a:p>
        </p:txBody>
      </p:sp>
    </p:spTree>
    <p:extLst>
      <p:ext uri="{BB962C8B-B14F-4D97-AF65-F5344CB8AC3E}">
        <p14:creationId xmlns:p14="http://schemas.microsoft.com/office/powerpoint/2010/main" val="27422709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35</a:t>
            </a:fld>
            <a:endParaRPr lang="es-ES"/>
          </a:p>
        </p:txBody>
      </p:sp>
    </p:spTree>
    <p:extLst>
      <p:ext uri="{BB962C8B-B14F-4D97-AF65-F5344CB8AC3E}">
        <p14:creationId xmlns:p14="http://schemas.microsoft.com/office/powerpoint/2010/main" val="8885308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36</a:t>
            </a:fld>
            <a:endParaRPr lang="es-ES"/>
          </a:p>
        </p:txBody>
      </p:sp>
    </p:spTree>
    <p:extLst>
      <p:ext uri="{BB962C8B-B14F-4D97-AF65-F5344CB8AC3E}">
        <p14:creationId xmlns:p14="http://schemas.microsoft.com/office/powerpoint/2010/main" val="10211062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37</a:t>
            </a:fld>
            <a:endParaRPr lang="es-ES"/>
          </a:p>
        </p:txBody>
      </p:sp>
    </p:spTree>
    <p:extLst>
      <p:ext uri="{BB962C8B-B14F-4D97-AF65-F5344CB8AC3E}">
        <p14:creationId xmlns:p14="http://schemas.microsoft.com/office/powerpoint/2010/main" val="7639397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38</a:t>
            </a:fld>
            <a:endParaRPr lang="es-ES"/>
          </a:p>
        </p:txBody>
      </p:sp>
    </p:spTree>
    <p:extLst>
      <p:ext uri="{BB962C8B-B14F-4D97-AF65-F5344CB8AC3E}">
        <p14:creationId xmlns:p14="http://schemas.microsoft.com/office/powerpoint/2010/main" val="31381557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a:t>
            </a:r>
            <a:r>
              <a:rPr lang="es-ES" baseline="0" dirty="0"/>
              <a:t> esta diapositiva al final de su presentación</a:t>
            </a:r>
          </a:p>
          <a:p>
            <a:pPr marL="171450" indent="-171450">
              <a:buFontTx/>
              <a:buChar char="-"/>
            </a:pPr>
            <a:r>
              <a:rPr lang="es-ES" baseline="0"/>
              <a:t>Esta </a:t>
            </a:r>
            <a:r>
              <a:rPr lang="es-ES" baseline="0" dirty="0"/>
              <a:t>diapositiva no debe modificarse</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39</a:t>
            </a:fld>
            <a:endParaRPr lang="es-ES"/>
          </a:p>
        </p:txBody>
      </p:sp>
    </p:spTree>
    <p:extLst>
      <p:ext uri="{BB962C8B-B14F-4D97-AF65-F5344CB8AC3E}">
        <p14:creationId xmlns:p14="http://schemas.microsoft.com/office/powerpoint/2010/main" val="3649474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4</a:t>
            </a:fld>
            <a:endParaRPr lang="es-ES"/>
          </a:p>
        </p:txBody>
      </p:sp>
    </p:spTree>
    <p:extLst>
      <p:ext uri="{BB962C8B-B14F-4D97-AF65-F5344CB8AC3E}">
        <p14:creationId xmlns:p14="http://schemas.microsoft.com/office/powerpoint/2010/main" val="2247296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5</a:t>
            </a:fld>
            <a:endParaRPr lang="es-ES"/>
          </a:p>
        </p:txBody>
      </p:sp>
    </p:spTree>
    <p:extLst>
      <p:ext uri="{BB962C8B-B14F-4D97-AF65-F5344CB8AC3E}">
        <p14:creationId xmlns:p14="http://schemas.microsoft.com/office/powerpoint/2010/main" val="2552301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6</a:t>
            </a:fld>
            <a:endParaRPr lang="es-ES"/>
          </a:p>
        </p:txBody>
      </p:sp>
    </p:spTree>
    <p:extLst>
      <p:ext uri="{BB962C8B-B14F-4D97-AF65-F5344CB8AC3E}">
        <p14:creationId xmlns:p14="http://schemas.microsoft.com/office/powerpoint/2010/main" val="3417014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7</a:t>
            </a:fld>
            <a:endParaRPr lang="es-ES"/>
          </a:p>
        </p:txBody>
      </p:sp>
    </p:spTree>
    <p:extLst>
      <p:ext uri="{BB962C8B-B14F-4D97-AF65-F5344CB8AC3E}">
        <p14:creationId xmlns:p14="http://schemas.microsoft.com/office/powerpoint/2010/main" val="1042856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8</a:t>
            </a:fld>
            <a:endParaRPr lang="es-ES"/>
          </a:p>
        </p:txBody>
      </p:sp>
    </p:spTree>
    <p:extLst>
      <p:ext uri="{BB962C8B-B14F-4D97-AF65-F5344CB8AC3E}">
        <p14:creationId xmlns:p14="http://schemas.microsoft.com/office/powerpoint/2010/main" val="4072170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9</a:t>
            </a:fld>
            <a:endParaRPr lang="es-ES"/>
          </a:p>
        </p:txBody>
      </p:sp>
    </p:spTree>
    <p:extLst>
      <p:ext uri="{BB962C8B-B14F-4D97-AF65-F5344CB8AC3E}">
        <p14:creationId xmlns:p14="http://schemas.microsoft.com/office/powerpoint/2010/main" val="10503471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3" name="Imagen 2" descr="Plantilla-presentaciones_naranja_portad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967866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1" y="204787"/>
            <a:ext cx="3008313" cy="871538"/>
          </a:xfrm>
        </p:spPr>
        <p:txBody>
          <a:bodyPr anchor="b"/>
          <a:lstStyle>
            <a:lvl1pPr algn="l">
              <a:defRPr sz="2000" b="1"/>
            </a:lvl1pPr>
          </a:lstStyle>
          <a:p>
            <a:r>
              <a:rPr lang="es-ES_tradnl"/>
              <a:t>Clic para editar título</a:t>
            </a:r>
            <a:endParaRPr lang="es-ES"/>
          </a:p>
        </p:txBody>
      </p:sp>
      <p:sp>
        <p:nvSpPr>
          <p:cNvPr id="3" name="Marcador de contenido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9315191A-A0A9-294A-9DF6-EE4FF7E8A271}" type="datetimeFigureOut">
              <a:rPr lang="es-ES" smtClean="0"/>
              <a:t>13/10/2020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84F79F1B-258F-D34A-B83D-65B8590C7617}" type="slidenum">
              <a:rPr lang="es-ES" smtClean="0"/>
              <a:t>‹Nº›</a:t>
            </a:fld>
            <a:endParaRPr lang="es-ES"/>
          </a:p>
        </p:txBody>
      </p:sp>
    </p:spTree>
    <p:extLst>
      <p:ext uri="{BB962C8B-B14F-4D97-AF65-F5344CB8AC3E}">
        <p14:creationId xmlns:p14="http://schemas.microsoft.com/office/powerpoint/2010/main" val="1883728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3600450"/>
            <a:ext cx="5486400" cy="425054"/>
          </a:xfrm>
        </p:spPr>
        <p:txBody>
          <a:bodyPr anchor="b"/>
          <a:lstStyle>
            <a:lvl1pPr algn="l">
              <a:defRPr sz="2000" b="1"/>
            </a:lvl1pPr>
          </a:lstStyle>
          <a:p>
            <a:r>
              <a:rPr lang="es-ES_tradnl"/>
              <a:t>Clic para editar título</a:t>
            </a:r>
            <a:endParaRPr lang="es-ES"/>
          </a:p>
        </p:txBody>
      </p:sp>
      <p:sp>
        <p:nvSpPr>
          <p:cNvPr id="3" name="Marcador de posición de imagen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9315191A-A0A9-294A-9DF6-EE4FF7E8A271}" type="datetimeFigureOut">
              <a:rPr lang="es-ES" smtClean="0"/>
              <a:t>13/10/2020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84F79F1B-258F-D34A-B83D-65B8590C7617}" type="slidenum">
              <a:rPr lang="es-ES" smtClean="0"/>
              <a:t>‹Nº›</a:t>
            </a:fld>
            <a:endParaRPr lang="es-ES"/>
          </a:p>
        </p:txBody>
      </p:sp>
    </p:spTree>
    <p:extLst>
      <p:ext uri="{BB962C8B-B14F-4D97-AF65-F5344CB8AC3E}">
        <p14:creationId xmlns:p14="http://schemas.microsoft.com/office/powerpoint/2010/main" val="3585630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9315191A-A0A9-294A-9DF6-EE4FF7E8A271}" type="datetimeFigureOut">
              <a:rPr lang="es-ES" smtClean="0"/>
              <a:t>13/10/2020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84F79F1B-258F-D34A-B83D-65B8590C7617}" type="slidenum">
              <a:rPr lang="es-ES" smtClean="0"/>
              <a:t>‹Nº›</a:t>
            </a:fld>
            <a:endParaRPr lang="es-ES"/>
          </a:p>
        </p:txBody>
      </p:sp>
    </p:spTree>
    <p:extLst>
      <p:ext uri="{BB962C8B-B14F-4D97-AF65-F5344CB8AC3E}">
        <p14:creationId xmlns:p14="http://schemas.microsoft.com/office/powerpoint/2010/main" val="2311634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154781"/>
            <a:ext cx="2057400" cy="3290888"/>
          </a:xfr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457200" y="154781"/>
            <a:ext cx="6019800" cy="3290888"/>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9315191A-A0A9-294A-9DF6-EE4FF7E8A271}" type="datetimeFigureOut">
              <a:rPr lang="es-ES" smtClean="0"/>
              <a:t>13/10/2020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84F79F1B-258F-D34A-B83D-65B8590C7617}" type="slidenum">
              <a:rPr lang="es-ES" smtClean="0"/>
              <a:t>‹Nº›</a:t>
            </a:fld>
            <a:endParaRPr lang="es-ES"/>
          </a:p>
        </p:txBody>
      </p:sp>
    </p:spTree>
    <p:extLst>
      <p:ext uri="{BB962C8B-B14F-4D97-AF65-F5344CB8AC3E}">
        <p14:creationId xmlns:p14="http://schemas.microsoft.com/office/powerpoint/2010/main" val="547917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2" name="Imagen 1" descr="Plantilla presentaciones_naranja_Mesa de trabajo 1 copi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913925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pic>
        <p:nvPicPr>
          <p:cNvPr id="2" name="Imagen 1" descr="Plantilla presentaciones_naranja_Mesa de trabajo 1 copia 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45570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pic>
        <p:nvPicPr>
          <p:cNvPr id="2" name="Imagen 1" descr="plantillappt_0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469976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173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pic>
        <p:nvPicPr>
          <p:cNvPr id="3" name="Imagen 2" descr="Plantilla-presentaciones_naranja_cierr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749994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5979"/>
            <a:ext cx="8229600" cy="857250"/>
          </a:xfrm>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texto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7" name="Marcador de fecha 6"/>
          <p:cNvSpPr>
            <a:spLocks noGrp="1"/>
          </p:cNvSpPr>
          <p:nvPr>
            <p:ph type="dt" sz="half" idx="10"/>
          </p:nvPr>
        </p:nvSpPr>
        <p:spPr/>
        <p:txBody>
          <a:bodyPr/>
          <a:lstStyle/>
          <a:p>
            <a:fld id="{9315191A-A0A9-294A-9DF6-EE4FF7E8A271}" type="datetimeFigureOut">
              <a:rPr lang="es-ES" smtClean="0"/>
              <a:t>13/10/2020</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84F79F1B-258F-D34A-B83D-65B8590C7617}" type="slidenum">
              <a:rPr lang="es-ES" smtClean="0"/>
              <a:t>‹Nº›</a:t>
            </a:fld>
            <a:endParaRPr lang="es-ES"/>
          </a:p>
        </p:txBody>
      </p:sp>
    </p:spTree>
    <p:extLst>
      <p:ext uri="{BB962C8B-B14F-4D97-AF65-F5344CB8AC3E}">
        <p14:creationId xmlns:p14="http://schemas.microsoft.com/office/powerpoint/2010/main" val="2233219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fecha 2"/>
          <p:cNvSpPr>
            <a:spLocks noGrp="1"/>
          </p:cNvSpPr>
          <p:nvPr>
            <p:ph type="dt" sz="half" idx="10"/>
          </p:nvPr>
        </p:nvSpPr>
        <p:spPr/>
        <p:txBody>
          <a:bodyPr/>
          <a:lstStyle/>
          <a:p>
            <a:fld id="{9315191A-A0A9-294A-9DF6-EE4FF7E8A271}" type="datetimeFigureOut">
              <a:rPr lang="es-ES" smtClean="0"/>
              <a:t>13/10/2020</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84F79F1B-258F-D34A-B83D-65B8590C7617}" type="slidenum">
              <a:rPr lang="es-ES" smtClean="0"/>
              <a:t>‹Nº›</a:t>
            </a:fld>
            <a:endParaRPr lang="es-ES"/>
          </a:p>
        </p:txBody>
      </p:sp>
    </p:spTree>
    <p:extLst>
      <p:ext uri="{BB962C8B-B14F-4D97-AF65-F5344CB8AC3E}">
        <p14:creationId xmlns:p14="http://schemas.microsoft.com/office/powerpoint/2010/main" val="1764328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9315191A-A0A9-294A-9DF6-EE4FF7E8A271}" type="datetimeFigureOut">
              <a:rPr lang="es-ES" smtClean="0"/>
              <a:t>13/10/2020</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84F79F1B-258F-D34A-B83D-65B8590C7617}" type="slidenum">
              <a:rPr lang="es-ES" smtClean="0"/>
              <a:t>‹Nº›</a:t>
            </a:fld>
            <a:endParaRPr lang="es-ES"/>
          </a:p>
        </p:txBody>
      </p:sp>
    </p:spTree>
    <p:extLst>
      <p:ext uri="{BB962C8B-B14F-4D97-AF65-F5344CB8AC3E}">
        <p14:creationId xmlns:p14="http://schemas.microsoft.com/office/powerpoint/2010/main" val="219678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s-ES_tradnl"/>
              <a:t>Clic para editar título</a:t>
            </a:r>
            <a:endParaRPr lang="es-ES"/>
          </a:p>
        </p:txBody>
      </p:sp>
      <p:sp>
        <p:nvSpPr>
          <p:cNvPr id="3" name="Marcador de texto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9315191A-A0A9-294A-9DF6-EE4FF7E8A271}" type="datetimeFigureOut">
              <a:rPr lang="es-ES" smtClean="0"/>
              <a:t>13/10/2020</a:t>
            </a:fld>
            <a:endParaRPr lang="es-ES"/>
          </a:p>
        </p:txBody>
      </p:sp>
      <p:sp>
        <p:nvSpPr>
          <p:cNvPr id="5" name="Marcador de pie de página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84F79F1B-258F-D34A-B83D-65B8590C7617}" type="slidenum">
              <a:rPr lang="es-ES" smtClean="0"/>
              <a:t>‹Nº›</a:t>
            </a:fld>
            <a:endParaRPr lang="es-ES"/>
          </a:p>
        </p:txBody>
      </p:sp>
    </p:spTree>
    <p:extLst>
      <p:ext uri="{BB962C8B-B14F-4D97-AF65-F5344CB8AC3E}">
        <p14:creationId xmlns:p14="http://schemas.microsoft.com/office/powerpoint/2010/main" val="19799848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11329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74CEED02-5B96-490A-8FA9-B546D42A06B3}"/>
              </a:ext>
            </a:extLst>
          </p:cNvPr>
          <p:cNvSpPr txBox="1"/>
          <p:nvPr/>
        </p:nvSpPr>
        <p:spPr>
          <a:xfrm>
            <a:off x="1329432" y="399853"/>
            <a:ext cx="6485138" cy="761747"/>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4500" cap="all" dirty="0">
                <a:latin typeface="Rockwell Condensed"/>
                <a:sym typeface="Calibri"/>
              </a:rPr>
              <a:t>BPMN entrada</a:t>
            </a:r>
          </a:p>
        </p:txBody>
      </p:sp>
      <p:pic>
        <p:nvPicPr>
          <p:cNvPr id="3" name="Google Shape;349;p13">
            <a:extLst>
              <a:ext uri="{FF2B5EF4-FFF2-40B4-BE49-F238E27FC236}">
                <a16:creationId xmlns:a16="http://schemas.microsoft.com/office/drawing/2014/main" id="{6ED74A45-0C8F-47F8-8475-56541CE0AB3C}"/>
              </a:ext>
            </a:extLst>
          </p:cNvPr>
          <p:cNvPicPr preferRelativeResize="0"/>
          <p:nvPr/>
        </p:nvPicPr>
        <p:blipFill rotWithShape="1">
          <a:blip r:embed="rId3">
            <a:alphaModFix/>
          </a:blip>
          <a:srcRect t="12603" b="8000"/>
          <a:stretch/>
        </p:blipFill>
        <p:spPr>
          <a:xfrm>
            <a:off x="1514489" y="1844336"/>
            <a:ext cx="5872985" cy="1947679"/>
          </a:xfrm>
          <a:prstGeom prst="rect">
            <a:avLst/>
          </a:prstGeom>
          <a:noFill/>
          <a:ln>
            <a:noFill/>
          </a:ln>
        </p:spPr>
      </p:pic>
    </p:spTree>
    <p:extLst>
      <p:ext uri="{BB962C8B-B14F-4D97-AF65-F5344CB8AC3E}">
        <p14:creationId xmlns:p14="http://schemas.microsoft.com/office/powerpoint/2010/main" val="2669720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8DF21AE8-8D03-4C95-BE47-33D141BF7BF4}"/>
              </a:ext>
            </a:extLst>
          </p:cNvPr>
          <p:cNvSpPr txBox="1"/>
          <p:nvPr/>
        </p:nvSpPr>
        <p:spPr>
          <a:xfrm>
            <a:off x="1329432" y="399853"/>
            <a:ext cx="6485138" cy="761747"/>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4500" cap="all" dirty="0">
                <a:latin typeface="Rockwell Condensed"/>
                <a:sym typeface="Calibri"/>
              </a:rPr>
              <a:t>BPMN </a:t>
            </a:r>
            <a:r>
              <a:rPr lang="es-ES" sz="4500" dirty="0">
                <a:solidFill>
                  <a:schemeClr val="lt1"/>
                </a:solidFill>
                <a:ea typeface="Calibri"/>
                <a:cs typeface="Calibri"/>
                <a:sym typeface="Calibri"/>
              </a:rPr>
              <a:t> </a:t>
            </a:r>
            <a:r>
              <a:rPr lang="es-ES" sz="4500" cap="all" dirty="0">
                <a:latin typeface="Rockwell Condensed"/>
                <a:sym typeface="Calibri"/>
              </a:rPr>
              <a:t>proveedor</a:t>
            </a:r>
          </a:p>
        </p:txBody>
      </p:sp>
      <p:pic>
        <p:nvPicPr>
          <p:cNvPr id="3" name="Google Shape;328;p12">
            <a:extLst>
              <a:ext uri="{FF2B5EF4-FFF2-40B4-BE49-F238E27FC236}">
                <a16:creationId xmlns:a16="http://schemas.microsoft.com/office/drawing/2014/main" id="{4BB33473-E373-4802-94B5-429A6EC00C28}"/>
              </a:ext>
            </a:extLst>
          </p:cNvPr>
          <p:cNvPicPr preferRelativeResize="0"/>
          <p:nvPr/>
        </p:nvPicPr>
        <p:blipFill rotWithShape="1">
          <a:blip r:embed="rId3">
            <a:alphaModFix/>
          </a:blip>
          <a:srcRect l="14576" t="24811" r="29278" b="9472"/>
          <a:stretch/>
        </p:blipFill>
        <p:spPr>
          <a:xfrm>
            <a:off x="2144310" y="1546970"/>
            <a:ext cx="4855380" cy="3196677"/>
          </a:xfrm>
          <a:prstGeom prst="rect">
            <a:avLst/>
          </a:prstGeom>
          <a:noFill/>
          <a:ln>
            <a:noFill/>
          </a:ln>
        </p:spPr>
      </p:pic>
    </p:spTree>
    <p:extLst>
      <p:ext uri="{BB962C8B-B14F-4D97-AF65-F5344CB8AC3E}">
        <p14:creationId xmlns:p14="http://schemas.microsoft.com/office/powerpoint/2010/main" val="3294709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0D1057F8-B475-44A3-97BE-4F147EC6516A}"/>
              </a:ext>
            </a:extLst>
          </p:cNvPr>
          <p:cNvSpPr txBox="1"/>
          <p:nvPr/>
        </p:nvSpPr>
        <p:spPr>
          <a:xfrm>
            <a:off x="1329432" y="399853"/>
            <a:ext cx="6485138" cy="761747"/>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4500" cap="all" dirty="0">
                <a:latin typeface="Rockwell Condensed"/>
                <a:sym typeface="Calibri"/>
              </a:rPr>
              <a:t>BPMN salida</a:t>
            </a:r>
          </a:p>
        </p:txBody>
      </p:sp>
      <p:pic>
        <p:nvPicPr>
          <p:cNvPr id="3" name="Google Shape;307;p11">
            <a:extLst>
              <a:ext uri="{FF2B5EF4-FFF2-40B4-BE49-F238E27FC236}">
                <a16:creationId xmlns:a16="http://schemas.microsoft.com/office/drawing/2014/main" id="{8DD014B1-C7FF-485A-AE94-A50BDFA921AC}"/>
              </a:ext>
            </a:extLst>
          </p:cNvPr>
          <p:cNvPicPr preferRelativeResize="0"/>
          <p:nvPr/>
        </p:nvPicPr>
        <p:blipFill rotWithShape="1">
          <a:blip r:embed="rId3">
            <a:alphaModFix/>
          </a:blip>
          <a:srcRect l="14300" t="35698" r="11113" b="13169"/>
          <a:stretch/>
        </p:blipFill>
        <p:spPr>
          <a:xfrm>
            <a:off x="1329432" y="1985042"/>
            <a:ext cx="6485347" cy="2500808"/>
          </a:xfrm>
          <a:prstGeom prst="rect">
            <a:avLst/>
          </a:prstGeom>
          <a:noFill/>
          <a:ln>
            <a:noFill/>
          </a:ln>
        </p:spPr>
      </p:pic>
    </p:spTree>
    <p:extLst>
      <p:ext uri="{BB962C8B-B14F-4D97-AF65-F5344CB8AC3E}">
        <p14:creationId xmlns:p14="http://schemas.microsoft.com/office/powerpoint/2010/main" val="771300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54AAF6D2-0797-4934-AFD8-111179541F8F}"/>
              </a:ext>
            </a:extLst>
          </p:cNvPr>
          <p:cNvSpPr txBox="1"/>
          <p:nvPr/>
        </p:nvSpPr>
        <p:spPr>
          <a:xfrm>
            <a:off x="3806124" y="2151562"/>
            <a:ext cx="3635406" cy="761747"/>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4500" cap="all" dirty="0">
                <a:latin typeface="Rockwell Condensed"/>
              </a:rPr>
              <a:t>REQUERIMIENTOS</a:t>
            </a:r>
            <a:endParaRPr lang="es-ES" sz="4500" cap="all" dirty="0">
              <a:latin typeface="Rockwell Condensed"/>
              <a:sym typeface="Calibri"/>
            </a:endParaRPr>
          </a:p>
        </p:txBody>
      </p:sp>
      <p:grpSp>
        <p:nvGrpSpPr>
          <p:cNvPr id="3" name="Google Shape;359;p14">
            <a:extLst>
              <a:ext uri="{FF2B5EF4-FFF2-40B4-BE49-F238E27FC236}">
                <a16:creationId xmlns:a16="http://schemas.microsoft.com/office/drawing/2014/main" id="{EB4B9D8C-E692-462B-8755-1D2F1B96A98D}"/>
              </a:ext>
            </a:extLst>
          </p:cNvPr>
          <p:cNvGrpSpPr/>
          <p:nvPr/>
        </p:nvGrpSpPr>
        <p:grpSpPr>
          <a:xfrm>
            <a:off x="2548993" y="1901139"/>
            <a:ext cx="1151572" cy="1262607"/>
            <a:chOff x="0" y="0"/>
            <a:chExt cx="818866" cy="866064"/>
          </a:xfrm>
        </p:grpSpPr>
        <p:sp>
          <p:nvSpPr>
            <p:cNvPr id="4" name="Google Shape;360;p14">
              <a:extLst>
                <a:ext uri="{FF2B5EF4-FFF2-40B4-BE49-F238E27FC236}">
                  <a16:creationId xmlns:a16="http://schemas.microsoft.com/office/drawing/2014/main" id="{FBD7D3F6-2ADC-41D1-852F-8162B64D8AB9}"/>
                </a:ext>
              </a:extLst>
            </p:cNvPr>
            <p:cNvSpPr/>
            <p:nvPr/>
          </p:nvSpPr>
          <p:spPr>
            <a:xfrm>
              <a:off x="122830" y="457200"/>
              <a:ext cx="150021" cy="402334"/>
            </a:xfrm>
            <a:prstGeom prst="rect">
              <a:avLst/>
            </a:prstGeom>
            <a:solidFill>
              <a:srgbClr val="C00000"/>
            </a:solidFill>
            <a:ln>
              <a:noFill/>
            </a:ln>
          </p:spPr>
          <p:txBody>
            <a:bodyPr spcFirstLastPara="1" wrap="square" lIns="51427" tIns="25706" rIns="51427" bIns="25706" anchor="ctr" anchorCtr="0">
              <a:noAutofit/>
            </a:bodyPr>
            <a:lstStyle/>
            <a:p>
              <a:endParaRPr sz="1013">
                <a:solidFill>
                  <a:schemeClr val="lt1"/>
                </a:solidFill>
                <a:latin typeface="Calibri"/>
                <a:ea typeface="Calibri"/>
                <a:cs typeface="Calibri"/>
                <a:sym typeface="Calibri"/>
              </a:endParaRPr>
            </a:p>
          </p:txBody>
        </p:sp>
        <p:sp>
          <p:nvSpPr>
            <p:cNvPr id="5" name="Google Shape;361;p14">
              <a:extLst>
                <a:ext uri="{FF2B5EF4-FFF2-40B4-BE49-F238E27FC236}">
                  <a16:creationId xmlns:a16="http://schemas.microsoft.com/office/drawing/2014/main" id="{0DEEDB3C-203D-44DD-92D4-8705BB5103B7}"/>
                </a:ext>
              </a:extLst>
            </p:cNvPr>
            <p:cNvSpPr/>
            <p:nvPr/>
          </p:nvSpPr>
          <p:spPr>
            <a:xfrm>
              <a:off x="307075" y="286603"/>
              <a:ext cx="150125" cy="579461"/>
            </a:xfrm>
            <a:prstGeom prst="rect">
              <a:avLst/>
            </a:prstGeom>
            <a:solidFill>
              <a:srgbClr val="C00000"/>
            </a:solidFill>
            <a:ln>
              <a:noFill/>
            </a:ln>
          </p:spPr>
          <p:txBody>
            <a:bodyPr spcFirstLastPara="1" wrap="square" lIns="51427" tIns="25706" rIns="51427" bIns="25706" anchor="ctr" anchorCtr="0">
              <a:noAutofit/>
            </a:bodyPr>
            <a:lstStyle/>
            <a:p>
              <a:endParaRPr sz="1013">
                <a:solidFill>
                  <a:schemeClr val="lt1"/>
                </a:solidFill>
                <a:latin typeface="Calibri"/>
                <a:ea typeface="Calibri"/>
                <a:cs typeface="Calibri"/>
                <a:sym typeface="Calibri"/>
              </a:endParaRPr>
            </a:p>
          </p:txBody>
        </p:sp>
        <p:sp>
          <p:nvSpPr>
            <p:cNvPr id="6" name="Google Shape;362;p14">
              <a:extLst>
                <a:ext uri="{FF2B5EF4-FFF2-40B4-BE49-F238E27FC236}">
                  <a16:creationId xmlns:a16="http://schemas.microsoft.com/office/drawing/2014/main" id="{B95B1488-7D19-46B6-9F53-4EA23D5EC632}"/>
                </a:ext>
              </a:extLst>
            </p:cNvPr>
            <p:cNvSpPr/>
            <p:nvPr/>
          </p:nvSpPr>
          <p:spPr>
            <a:xfrm>
              <a:off x="484496" y="354842"/>
              <a:ext cx="150125" cy="510407"/>
            </a:xfrm>
            <a:prstGeom prst="rect">
              <a:avLst/>
            </a:prstGeom>
            <a:solidFill>
              <a:srgbClr val="C00000"/>
            </a:solidFill>
            <a:ln>
              <a:noFill/>
            </a:ln>
          </p:spPr>
          <p:txBody>
            <a:bodyPr spcFirstLastPara="1" wrap="square" lIns="51427" tIns="25706" rIns="51427" bIns="25706" anchor="ctr" anchorCtr="0">
              <a:noAutofit/>
            </a:bodyPr>
            <a:lstStyle/>
            <a:p>
              <a:endParaRPr sz="1013">
                <a:solidFill>
                  <a:schemeClr val="lt1"/>
                </a:solidFill>
                <a:latin typeface="Calibri"/>
                <a:ea typeface="Calibri"/>
                <a:cs typeface="Calibri"/>
                <a:sym typeface="Calibri"/>
              </a:endParaRPr>
            </a:p>
          </p:txBody>
        </p:sp>
        <p:sp>
          <p:nvSpPr>
            <p:cNvPr id="7" name="Google Shape;363;p14">
              <a:extLst>
                <a:ext uri="{FF2B5EF4-FFF2-40B4-BE49-F238E27FC236}">
                  <a16:creationId xmlns:a16="http://schemas.microsoft.com/office/drawing/2014/main" id="{AA712D60-F912-471B-ADBA-ADCBC205C7F2}"/>
                </a:ext>
              </a:extLst>
            </p:cNvPr>
            <p:cNvSpPr/>
            <p:nvPr/>
          </p:nvSpPr>
          <p:spPr>
            <a:xfrm>
              <a:off x="661916" y="150126"/>
              <a:ext cx="156950" cy="714621"/>
            </a:xfrm>
            <a:prstGeom prst="rect">
              <a:avLst/>
            </a:prstGeom>
            <a:solidFill>
              <a:srgbClr val="C00000"/>
            </a:solidFill>
            <a:ln>
              <a:noFill/>
            </a:ln>
          </p:spPr>
          <p:txBody>
            <a:bodyPr spcFirstLastPara="1" wrap="square" lIns="51427" tIns="25706" rIns="51427" bIns="25706" anchor="ctr" anchorCtr="0">
              <a:noAutofit/>
            </a:bodyPr>
            <a:lstStyle/>
            <a:p>
              <a:endParaRPr sz="1013">
                <a:solidFill>
                  <a:schemeClr val="lt1"/>
                </a:solidFill>
                <a:latin typeface="Calibri"/>
                <a:ea typeface="Calibri"/>
                <a:cs typeface="Calibri"/>
                <a:sym typeface="Calibri"/>
              </a:endParaRPr>
            </a:p>
          </p:txBody>
        </p:sp>
        <p:sp>
          <p:nvSpPr>
            <p:cNvPr id="8" name="Google Shape;364;p14">
              <a:extLst>
                <a:ext uri="{FF2B5EF4-FFF2-40B4-BE49-F238E27FC236}">
                  <a16:creationId xmlns:a16="http://schemas.microsoft.com/office/drawing/2014/main" id="{58E2FDF4-2A34-4A19-B6AC-2350CAAB0D69}"/>
                </a:ext>
              </a:extLst>
            </p:cNvPr>
            <p:cNvSpPr/>
            <p:nvPr/>
          </p:nvSpPr>
          <p:spPr>
            <a:xfrm>
              <a:off x="675564" y="0"/>
              <a:ext cx="81887" cy="74618"/>
            </a:xfrm>
            <a:prstGeom prst="ellipse">
              <a:avLst/>
            </a:prstGeom>
            <a:solidFill>
              <a:srgbClr val="C00000"/>
            </a:solidFill>
            <a:ln>
              <a:noFill/>
            </a:ln>
          </p:spPr>
          <p:txBody>
            <a:bodyPr spcFirstLastPara="1" wrap="square" lIns="51427" tIns="25706" rIns="51427" bIns="25706" anchor="ctr" anchorCtr="0">
              <a:noAutofit/>
            </a:bodyPr>
            <a:lstStyle/>
            <a:p>
              <a:endParaRPr sz="1013">
                <a:solidFill>
                  <a:schemeClr val="lt1"/>
                </a:solidFill>
                <a:latin typeface="Calibri"/>
                <a:ea typeface="Calibri"/>
                <a:cs typeface="Calibri"/>
                <a:sym typeface="Calibri"/>
              </a:endParaRPr>
            </a:p>
          </p:txBody>
        </p:sp>
        <p:sp>
          <p:nvSpPr>
            <p:cNvPr id="9" name="Google Shape;365;p14">
              <a:extLst>
                <a:ext uri="{FF2B5EF4-FFF2-40B4-BE49-F238E27FC236}">
                  <a16:creationId xmlns:a16="http://schemas.microsoft.com/office/drawing/2014/main" id="{889CF8AB-07CF-4224-A24E-96652E9A9DF8}"/>
                </a:ext>
              </a:extLst>
            </p:cNvPr>
            <p:cNvSpPr/>
            <p:nvPr/>
          </p:nvSpPr>
          <p:spPr>
            <a:xfrm>
              <a:off x="470848" y="156950"/>
              <a:ext cx="75062" cy="81441"/>
            </a:xfrm>
            <a:prstGeom prst="ellipse">
              <a:avLst/>
            </a:prstGeom>
            <a:solidFill>
              <a:srgbClr val="C00000"/>
            </a:solidFill>
            <a:ln>
              <a:noFill/>
            </a:ln>
          </p:spPr>
          <p:txBody>
            <a:bodyPr spcFirstLastPara="1" wrap="square" lIns="51427" tIns="25706" rIns="51427" bIns="25706" anchor="ctr" anchorCtr="0">
              <a:noAutofit/>
            </a:bodyPr>
            <a:lstStyle/>
            <a:p>
              <a:endParaRPr sz="1013">
                <a:solidFill>
                  <a:schemeClr val="lt1"/>
                </a:solidFill>
                <a:latin typeface="Calibri"/>
                <a:ea typeface="Calibri"/>
                <a:cs typeface="Calibri"/>
                <a:sym typeface="Calibri"/>
              </a:endParaRPr>
            </a:p>
          </p:txBody>
        </p:sp>
        <p:sp>
          <p:nvSpPr>
            <p:cNvPr id="10" name="Google Shape;366;p14">
              <a:extLst>
                <a:ext uri="{FF2B5EF4-FFF2-40B4-BE49-F238E27FC236}">
                  <a16:creationId xmlns:a16="http://schemas.microsoft.com/office/drawing/2014/main" id="{47519C8D-AA15-4614-924D-88C0802221EB}"/>
                </a:ext>
              </a:extLst>
            </p:cNvPr>
            <p:cNvSpPr/>
            <p:nvPr/>
          </p:nvSpPr>
          <p:spPr>
            <a:xfrm>
              <a:off x="204716" y="116006"/>
              <a:ext cx="81887" cy="74618"/>
            </a:xfrm>
            <a:prstGeom prst="ellipse">
              <a:avLst/>
            </a:prstGeom>
            <a:solidFill>
              <a:srgbClr val="C00000"/>
            </a:solidFill>
            <a:ln>
              <a:noFill/>
            </a:ln>
          </p:spPr>
          <p:txBody>
            <a:bodyPr spcFirstLastPara="1" wrap="square" lIns="51427" tIns="25706" rIns="51427" bIns="25706" anchor="ctr" anchorCtr="0">
              <a:noAutofit/>
            </a:bodyPr>
            <a:lstStyle/>
            <a:p>
              <a:endParaRPr sz="1013">
                <a:solidFill>
                  <a:schemeClr val="lt1"/>
                </a:solidFill>
                <a:latin typeface="Calibri"/>
                <a:ea typeface="Calibri"/>
                <a:cs typeface="Calibri"/>
                <a:sym typeface="Calibri"/>
              </a:endParaRPr>
            </a:p>
          </p:txBody>
        </p:sp>
        <p:sp>
          <p:nvSpPr>
            <p:cNvPr id="11" name="Google Shape;367;p14">
              <a:extLst>
                <a:ext uri="{FF2B5EF4-FFF2-40B4-BE49-F238E27FC236}">
                  <a16:creationId xmlns:a16="http://schemas.microsoft.com/office/drawing/2014/main" id="{B81626FE-86DB-4F27-8ADC-75D55D248EDC}"/>
                </a:ext>
              </a:extLst>
            </p:cNvPr>
            <p:cNvSpPr/>
            <p:nvPr/>
          </p:nvSpPr>
          <p:spPr>
            <a:xfrm>
              <a:off x="0" y="361666"/>
              <a:ext cx="81887" cy="74618"/>
            </a:xfrm>
            <a:prstGeom prst="ellipse">
              <a:avLst/>
            </a:prstGeom>
            <a:solidFill>
              <a:srgbClr val="C00000"/>
            </a:solidFill>
            <a:ln>
              <a:noFill/>
            </a:ln>
          </p:spPr>
          <p:txBody>
            <a:bodyPr spcFirstLastPara="1" wrap="square" lIns="51427" tIns="25706" rIns="51427" bIns="25706" anchor="ctr" anchorCtr="0">
              <a:noAutofit/>
            </a:bodyPr>
            <a:lstStyle/>
            <a:p>
              <a:endParaRPr sz="1013">
                <a:solidFill>
                  <a:schemeClr val="lt1"/>
                </a:solidFill>
                <a:latin typeface="Calibri"/>
                <a:ea typeface="Calibri"/>
                <a:cs typeface="Calibri"/>
                <a:sym typeface="Calibri"/>
              </a:endParaRPr>
            </a:p>
          </p:txBody>
        </p:sp>
        <p:cxnSp>
          <p:nvCxnSpPr>
            <p:cNvPr id="12" name="Google Shape;368;p14">
              <a:extLst>
                <a:ext uri="{FF2B5EF4-FFF2-40B4-BE49-F238E27FC236}">
                  <a16:creationId xmlns:a16="http://schemas.microsoft.com/office/drawing/2014/main" id="{2097922E-DA8C-4360-9E67-9BD846004B97}"/>
                </a:ext>
              </a:extLst>
            </p:cNvPr>
            <p:cNvCxnSpPr/>
            <p:nvPr/>
          </p:nvCxnSpPr>
          <p:spPr>
            <a:xfrm rot="10800000" flipH="1">
              <a:off x="61415" y="177421"/>
              <a:ext cx="150125" cy="191069"/>
            </a:xfrm>
            <a:prstGeom prst="straightConnector1">
              <a:avLst/>
            </a:prstGeom>
            <a:noFill/>
            <a:ln w="9525" cap="flat" cmpd="sng">
              <a:solidFill>
                <a:srgbClr val="C00000"/>
              </a:solidFill>
              <a:prstDash val="solid"/>
              <a:miter lim="800000"/>
              <a:headEnd type="none" w="sm" len="sm"/>
              <a:tailEnd type="none" w="sm" len="sm"/>
            </a:ln>
          </p:spPr>
        </p:cxnSp>
        <p:cxnSp>
          <p:nvCxnSpPr>
            <p:cNvPr id="13" name="Google Shape;369;p14">
              <a:extLst>
                <a:ext uri="{FF2B5EF4-FFF2-40B4-BE49-F238E27FC236}">
                  <a16:creationId xmlns:a16="http://schemas.microsoft.com/office/drawing/2014/main" id="{1D31059E-B09D-4516-8887-7E68B7EF7418}"/>
                </a:ext>
              </a:extLst>
            </p:cNvPr>
            <p:cNvCxnSpPr/>
            <p:nvPr/>
          </p:nvCxnSpPr>
          <p:spPr>
            <a:xfrm>
              <a:off x="286603" y="150126"/>
              <a:ext cx="183980" cy="33920"/>
            </a:xfrm>
            <a:prstGeom prst="straightConnector1">
              <a:avLst/>
            </a:prstGeom>
            <a:noFill/>
            <a:ln w="9525" cap="flat" cmpd="sng">
              <a:solidFill>
                <a:srgbClr val="C00000"/>
              </a:solidFill>
              <a:prstDash val="solid"/>
              <a:miter lim="800000"/>
              <a:headEnd type="none" w="sm" len="sm"/>
              <a:tailEnd type="none" w="sm" len="sm"/>
            </a:ln>
          </p:spPr>
        </p:cxnSp>
        <p:cxnSp>
          <p:nvCxnSpPr>
            <p:cNvPr id="14" name="Google Shape;370;p14">
              <a:extLst>
                <a:ext uri="{FF2B5EF4-FFF2-40B4-BE49-F238E27FC236}">
                  <a16:creationId xmlns:a16="http://schemas.microsoft.com/office/drawing/2014/main" id="{6453844E-7519-41BF-97D4-0E8B6040D84B}"/>
                </a:ext>
              </a:extLst>
            </p:cNvPr>
            <p:cNvCxnSpPr/>
            <p:nvPr/>
          </p:nvCxnSpPr>
          <p:spPr>
            <a:xfrm rot="10800000" flipH="1">
              <a:off x="545910" y="47767"/>
              <a:ext cx="149841" cy="129654"/>
            </a:xfrm>
            <a:prstGeom prst="straightConnector1">
              <a:avLst/>
            </a:prstGeom>
            <a:noFill/>
            <a:ln w="9525" cap="flat" cmpd="sng">
              <a:solidFill>
                <a:srgbClr val="C00000"/>
              </a:solidFill>
              <a:prstDash val="solid"/>
              <a:miter lim="800000"/>
              <a:headEnd type="none" w="sm" len="sm"/>
              <a:tailEnd type="none" w="sm" len="sm"/>
            </a:ln>
          </p:spPr>
        </p:cxnSp>
      </p:grpSp>
    </p:spTree>
    <p:extLst>
      <p:ext uri="{BB962C8B-B14F-4D97-AF65-F5344CB8AC3E}">
        <p14:creationId xmlns:p14="http://schemas.microsoft.com/office/powerpoint/2010/main" val="4034719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2">
            <a:extLst>
              <a:ext uri="{FF2B5EF4-FFF2-40B4-BE49-F238E27FC236}">
                <a16:creationId xmlns:a16="http://schemas.microsoft.com/office/drawing/2014/main" id="{E7875272-48DB-4EA6-A0A7-9584B173283F}"/>
              </a:ext>
            </a:extLst>
          </p:cNvPr>
          <p:cNvSpPr txBox="1"/>
          <p:nvPr/>
        </p:nvSpPr>
        <p:spPr>
          <a:xfrm>
            <a:off x="1329432" y="399853"/>
            <a:ext cx="6485138" cy="761747"/>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4500" cap="all" dirty="0">
                <a:latin typeface="Rockwell Condensed"/>
                <a:sym typeface="Calibri"/>
              </a:rPr>
              <a:t>REQUERIMIENTOS FUNCIONALES</a:t>
            </a:r>
            <a:endParaRPr lang="es-ES" sz="4500" cap="all" dirty="0">
              <a:latin typeface="Rockwell Condensed"/>
            </a:endParaRPr>
          </a:p>
        </p:txBody>
      </p:sp>
      <p:pic>
        <p:nvPicPr>
          <p:cNvPr id="16" name="Google Shape;391;p15">
            <a:extLst>
              <a:ext uri="{FF2B5EF4-FFF2-40B4-BE49-F238E27FC236}">
                <a16:creationId xmlns:a16="http://schemas.microsoft.com/office/drawing/2014/main" id="{CC26BB24-6AD1-4982-9498-7295867FDB36}"/>
              </a:ext>
            </a:extLst>
          </p:cNvPr>
          <p:cNvPicPr preferRelativeResize="0"/>
          <p:nvPr/>
        </p:nvPicPr>
        <p:blipFill rotWithShape="1">
          <a:blip r:embed="rId3">
            <a:alphaModFix/>
          </a:blip>
          <a:srcRect l="54965" t="50009" r="14415" b="27482"/>
          <a:stretch/>
        </p:blipFill>
        <p:spPr>
          <a:xfrm>
            <a:off x="1507079" y="1790454"/>
            <a:ext cx="6129843" cy="2534589"/>
          </a:xfrm>
          <a:prstGeom prst="rect">
            <a:avLst/>
          </a:prstGeom>
          <a:noFill/>
          <a:ln>
            <a:noFill/>
          </a:ln>
        </p:spPr>
      </p:pic>
    </p:spTree>
    <p:extLst>
      <p:ext uri="{BB962C8B-B14F-4D97-AF65-F5344CB8AC3E}">
        <p14:creationId xmlns:p14="http://schemas.microsoft.com/office/powerpoint/2010/main" val="243637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2">
            <a:extLst>
              <a:ext uri="{FF2B5EF4-FFF2-40B4-BE49-F238E27FC236}">
                <a16:creationId xmlns:a16="http://schemas.microsoft.com/office/drawing/2014/main" id="{E3EF1B88-B35A-45C2-BF0A-C4496BD26481}"/>
              </a:ext>
            </a:extLst>
          </p:cNvPr>
          <p:cNvSpPr txBox="1"/>
          <p:nvPr/>
        </p:nvSpPr>
        <p:spPr>
          <a:xfrm>
            <a:off x="1329432" y="399853"/>
            <a:ext cx="6485138" cy="761747"/>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4500" cap="all" dirty="0">
                <a:latin typeface="Rockwell Condensed"/>
                <a:sym typeface="Calibri"/>
              </a:rPr>
              <a:t>REQUERIMIENTOS FUNCIONALES</a:t>
            </a:r>
            <a:endParaRPr lang="es-ES" sz="4500" cap="all" dirty="0">
              <a:latin typeface="Rockwell Condensed"/>
            </a:endParaRPr>
          </a:p>
        </p:txBody>
      </p:sp>
      <p:pic>
        <p:nvPicPr>
          <p:cNvPr id="16" name="Google Shape;433;p17">
            <a:extLst>
              <a:ext uri="{FF2B5EF4-FFF2-40B4-BE49-F238E27FC236}">
                <a16:creationId xmlns:a16="http://schemas.microsoft.com/office/drawing/2014/main" id="{D95194AC-3C57-482E-BD9B-9F8C9F8E9505}"/>
              </a:ext>
            </a:extLst>
          </p:cNvPr>
          <p:cNvPicPr preferRelativeResize="0"/>
          <p:nvPr/>
        </p:nvPicPr>
        <p:blipFill rotWithShape="1">
          <a:blip r:embed="rId3">
            <a:alphaModFix/>
          </a:blip>
          <a:srcRect l="33704" t="61264" r="34517" b="15005"/>
          <a:stretch/>
        </p:blipFill>
        <p:spPr>
          <a:xfrm>
            <a:off x="1810592" y="2056408"/>
            <a:ext cx="5522817" cy="2319839"/>
          </a:xfrm>
          <a:prstGeom prst="rect">
            <a:avLst/>
          </a:prstGeom>
          <a:noFill/>
          <a:ln>
            <a:noFill/>
          </a:ln>
        </p:spPr>
      </p:pic>
    </p:spTree>
    <p:extLst>
      <p:ext uri="{BB962C8B-B14F-4D97-AF65-F5344CB8AC3E}">
        <p14:creationId xmlns:p14="http://schemas.microsoft.com/office/powerpoint/2010/main" val="32342353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2">
            <a:extLst>
              <a:ext uri="{FF2B5EF4-FFF2-40B4-BE49-F238E27FC236}">
                <a16:creationId xmlns:a16="http://schemas.microsoft.com/office/drawing/2014/main" id="{E0A1E9B3-AA47-476D-A6B1-16A54971F895}"/>
              </a:ext>
            </a:extLst>
          </p:cNvPr>
          <p:cNvSpPr txBox="1"/>
          <p:nvPr/>
        </p:nvSpPr>
        <p:spPr>
          <a:xfrm>
            <a:off x="1329432" y="399853"/>
            <a:ext cx="6485138" cy="761747"/>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4500" cap="all" dirty="0">
                <a:latin typeface="Rockwell Condensed"/>
                <a:sym typeface="Calibri"/>
              </a:rPr>
              <a:t>REQUERIMIENTOS FUNCIONALES</a:t>
            </a:r>
            <a:endParaRPr lang="es-ES" sz="4500" cap="all" dirty="0">
              <a:latin typeface="Rockwell Condensed"/>
            </a:endParaRPr>
          </a:p>
        </p:txBody>
      </p:sp>
      <p:pic>
        <p:nvPicPr>
          <p:cNvPr id="17" name="Google Shape;412;p16">
            <a:extLst>
              <a:ext uri="{FF2B5EF4-FFF2-40B4-BE49-F238E27FC236}">
                <a16:creationId xmlns:a16="http://schemas.microsoft.com/office/drawing/2014/main" id="{941C6B63-2AA1-41A5-BF85-5A84E54E19E1}"/>
              </a:ext>
            </a:extLst>
          </p:cNvPr>
          <p:cNvPicPr preferRelativeResize="0"/>
          <p:nvPr/>
        </p:nvPicPr>
        <p:blipFill rotWithShape="1">
          <a:blip r:embed="rId3">
            <a:alphaModFix/>
          </a:blip>
          <a:srcRect/>
          <a:stretch/>
        </p:blipFill>
        <p:spPr>
          <a:xfrm>
            <a:off x="1471744" y="1851623"/>
            <a:ext cx="6200513" cy="2628179"/>
          </a:xfrm>
          <a:prstGeom prst="rect">
            <a:avLst/>
          </a:prstGeom>
          <a:noFill/>
          <a:ln>
            <a:noFill/>
          </a:ln>
        </p:spPr>
      </p:pic>
    </p:spTree>
    <p:extLst>
      <p:ext uri="{BB962C8B-B14F-4D97-AF65-F5344CB8AC3E}">
        <p14:creationId xmlns:p14="http://schemas.microsoft.com/office/powerpoint/2010/main" val="10792014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2">
            <a:extLst>
              <a:ext uri="{FF2B5EF4-FFF2-40B4-BE49-F238E27FC236}">
                <a16:creationId xmlns:a16="http://schemas.microsoft.com/office/drawing/2014/main" id="{BB56CCE3-876B-48FD-87E5-C34D6782CF29}"/>
              </a:ext>
            </a:extLst>
          </p:cNvPr>
          <p:cNvSpPr txBox="1"/>
          <p:nvPr/>
        </p:nvSpPr>
        <p:spPr>
          <a:xfrm>
            <a:off x="1329432" y="428707"/>
            <a:ext cx="6485138" cy="704039"/>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4125" cap="all" dirty="0">
                <a:latin typeface="Rockwell Condensed"/>
                <a:sym typeface="Calibri"/>
              </a:rPr>
              <a:t>REQUERIMIENTOS NO FUNCIONALES</a:t>
            </a:r>
            <a:endParaRPr lang="es-ES" sz="4125" cap="all" dirty="0">
              <a:latin typeface="Rockwell Condensed"/>
            </a:endParaRPr>
          </a:p>
        </p:txBody>
      </p:sp>
      <p:pic>
        <p:nvPicPr>
          <p:cNvPr id="16" name="Google Shape;570;p25">
            <a:extLst>
              <a:ext uri="{FF2B5EF4-FFF2-40B4-BE49-F238E27FC236}">
                <a16:creationId xmlns:a16="http://schemas.microsoft.com/office/drawing/2014/main" id="{C9160391-6209-4EBB-8F4A-5AAEA0FDAB18}"/>
              </a:ext>
            </a:extLst>
          </p:cNvPr>
          <p:cNvPicPr preferRelativeResize="0"/>
          <p:nvPr/>
        </p:nvPicPr>
        <p:blipFill rotWithShape="1">
          <a:blip r:embed="rId3">
            <a:alphaModFix/>
          </a:blip>
          <a:srcRect/>
          <a:stretch/>
        </p:blipFill>
        <p:spPr>
          <a:xfrm>
            <a:off x="1857421" y="1880833"/>
            <a:ext cx="5429159" cy="2361515"/>
          </a:xfrm>
          <a:prstGeom prst="rect">
            <a:avLst/>
          </a:prstGeom>
          <a:noFill/>
          <a:ln>
            <a:noFill/>
          </a:ln>
        </p:spPr>
      </p:pic>
    </p:spTree>
    <p:extLst>
      <p:ext uri="{BB962C8B-B14F-4D97-AF65-F5344CB8AC3E}">
        <p14:creationId xmlns:p14="http://schemas.microsoft.com/office/powerpoint/2010/main" val="3093177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6C2D2241-BD0B-4D7D-A4F6-456FFDE64352}"/>
              </a:ext>
            </a:extLst>
          </p:cNvPr>
          <p:cNvSpPr txBox="1"/>
          <p:nvPr/>
        </p:nvSpPr>
        <p:spPr>
          <a:xfrm>
            <a:off x="1329432" y="428707"/>
            <a:ext cx="6485138" cy="704039"/>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4125" cap="all" dirty="0">
                <a:latin typeface="Rockwell Condensed"/>
                <a:sym typeface="Calibri"/>
              </a:rPr>
              <a:t>REQUERIMIENTOS NO FUNCIONALES</a:t>
            </a:r>
            <a:endParaRPr lang="es-ES" sz="4125" cap="all" dirty="0">
              <a:latin typeface="Rockwell Condensed"/>
            </a:endParaRPr>
          </a:p>
        </p:txBody>
      </p:sp>
      <p:pic>
        <p:nvPicPr>
          <p:cNvPr id="3" name="Google Shape;591;p26">
            <a:extLst>
              <a:ext uri="{FF2B5EF4-FFF2-40B4-BE49-F238E27FC236}">
                <a16:creationId xmlns:a16="http://schemas.microsoft.com/office/drawing/2014/main" id="{0FCDF1FC-D3A8-4843-B8FB-80026D7F6089}"/>
              </a:ext>
            </a:extLst>
          </p:cNvPr>
          <p:cNvPicPr preferRelativeResize="0"/>
          <p:nvPr/>
        </p:nvPicPr>
        <p:blipFill rotWithShape="1">
          <a:blip r:embed="rId3">
            <a:alphaModFix/>
          </a:blip>
          <a:srcRect/>
          <a:stretch/>
        </p:blipFill>
        <p:spPr>
          <a:xfrm>
            <a:off x="1507274" y="1981833"/>
            <a:ext cx="6129452" cy="2291181"/>
          </a:xfrm>
          <a:prstGeom prst="rect">
            <a:avLst/>
          </a:prstGeom>
          <a:noFill/>
          <a:ln>
            <a:noFill/>
          </a:ln>
        </p:spPr>
      </p:pic>
    </p:spTree>
    <p:extLst>
      <p:ext uri="{BB962C8B-B14F-4D97-AF65-F5344CB8AC3E}">
        <p14:creationId xmlns:p14="http://schemas.microsoft.com/office/powerpoint/2010/main" val="3174450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74279D36-B23E-473B-8F26-0D0CB5DB6943}"/>
              </a:ext>
            </a:extLst>
          </p:cNvPr>
          <p:cNvSpPr txBox="1"/>
          <p:nvPr/>
        </p:nvSpPr>
        <p:spPr>
          <a:xfrm>
            <a:off x="1329432" y="428707"/>
            <a:ext cx="6485138" cy="704039"/>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4125" cap="all" dirty="0">
                <a:latin typeface="Rockwell Condensed"/>
                <a:sym typeface="Calibri"/>
              </a:rPr>
              <a:t>REQUERIMIENTOS NO FUNCIONALES</a:t>
            </a:r>
            <a:endParaRPr lang="es-ES" sz="4125" cap="all" dirty="0">
              <a:latin typeface="Rockwell Condensed"/>
            </a:endParaRPr>
          </a:p>
        </p:txBody>
      </p:sp>
      <p:pic>
        <p:nvPicPr>
          <p:cNvPr id="3" name="Google Shape;612;p27">
            <a:extLst>
              <a:ext uri="{FF2B5EF4-FFF2-40B4-BE49-F238E27FC236}">
                <a16:creationId xmlns:a16="http://schemas.microsoft.com/office/drawing/2014/main" id="{24DDC530-04E4-4DFE-A636-7266EB6EDF9C}"/>
              </a:ext>
            </a:extLst>
          </p:cNvPr>
          <p:cNvPicPr preferRelativeResize="0"/>
          <p:nvPr/>
        </p:nvPicPr>
        <p:blipFill rotWithShape="1">
          <a:blip r:embed="rId3">
            <a:alphaModFix/>
          </a:blip>
          <a:srcRect/>
          <a:stretch/>
        </p:blipFill>
        <p:spPr>
          <a:xfrm>
            <a:off x="1651529" y="2057971"/>
            <a:ext cx="5840943" cy="2235338"/>
          </a:xfrm>
          <a:prstGeom prst="rect">
            <a:avLst/>
          </a:prstGeom>
          <a:noFill/>
          <a:ln>
            <a:noFill/>
          </a:ln>
        </p:spPr>
      </p:pic>
    </p:spTree>
    <p:extLst>
      <p:ext uri="{BB962C8B-B14F-4D97-AF65-F5344CB8AC3E}">
        <p14:creationId xmlns:p14="http://schemas.microsoft.com/office/powerpoint/2010/main" val="14836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8445EF46-7B46-4688-BE60-3050FCB2532A}"/>
              </a:ext>
            </a:extLst>
          </p:cNvPr>
          <p:cNvPicPr>
            <a:picLocks noChangeAspect="1"/>
          </p:cNvPicPr>
          <p:nvPr/>
        </p:nvPicPr>
        <p:blipFill>
          <a:blip r:embed="rId3"/>
          <a:stretch>
            <a:fillRect/>
          </a:stretch>
        </p:blipFill>
        <p:spPr>
          <a:xfrm>
            <a:off x="2201864" y="1813402"/>
            <a:ext cx="4740272" cy="2101649"/>
          </a:xfrm>
          <a:prstGeom prst="rect">
            <a:avLst/>
          </a:prstGeom>
        </p:spPr>
      </p:pic>
    </p:spTree>
    <p:extLst>
      <p:ext uri="{BB962C8B-B14F-4D97-AF65-F5344CB8AC3E}">
        <p14:creationId xmlns:p14="http://schemas.microsoft.com/office/powerpoint/2010/main" val="25335924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37664AAB-C338-4EA5-8DD5-B62D97346346}"/>
              </a:ext>
            </a:extLst>
          </p:cNvPr>
          <p:cNvSpPr txBox="1"/>
          <p:nvPr/>
        </p:nvSpPr>
        <p:spPr>
          <a:xfrm>
            <a:off x="3534151" y="2246772"/>
            <a:ext cx="3635406" cy="761747"/>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4500" cap="all" dirty="0">
                <a:latin typeface="Rockwell Condensed"/>
                <a:sym typeface="Calibri"/>
              </a:rPr>
              <a:t>Casos de uso</a:t>
            </a:r>
          </a:p>
        </p:txBody>
      </p:sp>
      <p:grpSp>
        <p:nvGrpSpPr>
          <p:cNvPr id="3" name="Google Shape;359;p14">
            <a:extLst>
              <a:ext uri="{FF2B5EF4-FFF2-40B4-BE49-F238E27FC236}">
                <a16:creationId xmlns:a16="http://schemas.microsoft.com/office/drawing/2014/main" id="{ECF8A79D-6509-400A-9D09-542B851B10A3}"/>
              </a:ext>
            </a:extLst>
          </p:cNvPr>
          <p:cNvGrpSpPr/>
          <p:nvPr/>
        </p:nvGrpSpPr>
        <p:grpSpPr>
          <a:xfrm>
            <a:off x="2277020" y="1996349"/>
            <a:ext cx="1151572" cy="1262607"/>
            <a:chOff x="0" y="0"/>
            <a:chExt cx="818866" cy="866064"/>
          </a:xfrm>
        </p:grpSpPr>
        <p:sp>
          <p:nvSpPr>
            <p:cNvPr id="4" name="Google Shape;360;p14">
              <a:extLst>
                <a:ext uri="{FF2B5EF4-FFF2-40B4-BE49-F238E27FC236}">
                  <a16:creationId xmlns:a16="http://schemas.microsoft.com/office/drawing/2014/main" id="{32D7A836-63AF-4C08-865C-3540CEEFA35F}"/>
                </a:ext>
              </a:extLst>
            </p:cNvPr>
            <p:cNvSpPr/>
            <p:nvPr/>
          </p:nvSpPr>
          <p:spPr>
            <a:xfrm>
              <a:off x="122830" y="457200"/>
              <a:ext cx="150021" cy="402334"/>
            </a:xfrm>
            <a:prstGeom prst="rect">
              <a:avLst/>
            </a:prstGeom>
            <a:solidFill>
              <a:srgbClr val="C00000"/>
            </a:solidFill>
            <a:ln>
              <a:noFill/>
            </a:ln>
          </p:spPr>
          <p:txBody>
            <a:bodyPr spcFirstLastPara="1" wrap="square" lIns="51427" tIns="25706" rIns="51427" bIns="25706" anchor="ctr" anchorCtr="0">
              <a:noAutofit/>
            </a:bodyPr>
            <a:lstStyle/>
            <a:p>
              <a:endParaRPr sz="1013">
                <a:solidFill>
                  <a:schemeClr val="lt1"/>
                </a:solidFill>
                <a:latin typeface="Calibri"/>
                <a:ea typeface="Calibri"/>
                <a:cs typeface="Calibri"/>
                <a:sym typeface="Calibri"/>
              </a:endParaRPr>
            </a:p>
          </p:txBody>
        </p:sp>
        <p:sp>
          <p:nvSpPr>
            <p:cNvPr id="5" name="Google Shape;361;p14">
              <a:extLst>
                <a:ext uri="{FF2B5EF4-FFF2-40B4-BE49-F238E27FC236}">
                  <a16:creationId xmlns:a16="http://schemas.microsoft.com/office/drawing/2014/main" id="{3C5BCCCB-6724-42A7-8087-A05A86D19C1B}"/>
                </a:ext>
              </a:extLst>
            </p:cNvPr>
            <p:cNvSpPr/>
            <p:nvPr/>
          </p:nvSpPr>
          <p:spPr>
            <a:xfrm>
              <a:off x="307075" y="286603"/>
              <a:ext cx="150125" cy="579461"/>
            </a:xfrm>
            <a:prstGeom prst="rect">
              <a:avLst/>
            </a:prstGeom>
            <a:solidFill>
              <a:srgbClr val="C00000"/>
            </a:solidFill>
            <a:ln>
              <a:noFill/>
            </a:ln>
          </p:spPr>
          <p:txBody>
            <a:bodyPr spcFirstLastPara="1" wrap="square" lIns="51427" tIns="25706" rIns="51427" bIns="25706" anchor="ctr" anchorCtr="0">
              <a:noAutofit/>
            </a:bodyPr>
            <a:lstStyle/>
            <a:p>
              <a:endParaRPr sz="1013">
                <a:solidFill>
                  <a:schemeClr val="lt1"/>
                </a:solidFill>
                <a:latin typeface="Calibri"/>
                <a:ea typeface="Calibri"/>
                <a:cs typeface="Calibri"/>
                <a:sym typeface="Calibri"/>
              </a:endParaRPr>
            </a:p>
          </p:txBody>
        </p:sp>
        <p:sp>
          <p:nvSpPr>
            <p:cNvPr id="6" name="Google Shape;362;p14">
              <a:extLst>
                <a:ext uri="{FF2B5EF4-FFF2-40B4-BE49-F238E27FC236}">
                  <a16:creationId xmlns:a16="http://schemas.microsoft.com/office/drawing/2014/main" id="{B41FE5FB-AD0A-4CE1-9B9C-DBEAB42B318C}"/>
                </a:ext>
              </a:extLst>
            </p:cNvPr>
            <p:cNvSpPr/>
            <p:nvPr/>
          </p:nvSpPr>
          <p:spPr>
            <a:xfrm>
              <a:off x="484496" y="354842"/>
              <a:ext cx="150125" cy="510407"/>
            </a:xfrm>
            <a:prstGeom prst="rect">
              <a:avLst/>
            </a:prstGeom>
            <a:solidFill>
              <a:srgbClr val="C00000"/>
            </a:solidFill>
            <a:ln>
              <a:noFill/>
            </a:ln>
          </p:spPr>
          <p:txBody>
            <a:bodyPr spcFirstLastPara="1" wrap="square" lIns="51427" tIns="25706" rIns="51427" bIns="25706" anchor="ctr" anchorCtr="0">
              <a:noAutofit/>
            </a:bodyPr>
            <a:lstStyle/>
            <a:p>
              <a:endParaRPr sz="1013">
                <a:solidFill>
                  <a:schemeClr val="lt1"/>
                </a:solidFill>
                <a:latin typeface="Calibri"/>
                <a:ea typeface="Calibri"/>
                <a:cs typeface="Calibri"/>
                <a:sym typeface="Calibri"/>
              </a:endParaRPr>
            </a:p>
          </p:txBody>
        </p:sp>
        <p:sp>
          <p:nvSpPr>
            <p:cNvPr id="7" name="Google Shape;363;p14">
              <a:extLst>
                <a:ext uri="{FF2B5EF4-FFF2-40B4-BE49-F238E27FC236}">
                  <a16:creationId xmlns:a16="http://schemas.microsoft.com/office/drawing/2014/main" id="{2221F11D-CFC2-40FB-9BBA-B20880B763AA}"/>
                </a:ext>
              </a:extLst>
            </p:cNvPr>
            <p:cNvSpPr/>
            <p:nvPr/>
          </p:nvSpPr>
          <p:spPr>
            <a:xfrm>
              <a:off x="661916" y="150126"/>
              <a:ext cx="156950" cy="714621"/>
            </a:xfrm>
            <a:prstGeom prst="rect">
              <a:avLst/>
            </a:prstGeom>
            <a:solidFill>
              <a:srgbClr val="C00000"/>
            </a:solidFill>
            <a:ln>
              <a:noFill/>
            </a:ln>
          </p:spPr>
          <p:txBody>
            <a:bodyPr spcFirstLastPara="1" wrap="square" lIns="51427" tIns="25706" rIns="51427" bIns="25706" anchor="ctr" anchorCtr="0">
              <a:noAutofit/>
            </a:bodyPr>
            <a:lstStyle/>
            <a:p>
              <a:endParaRPr sz="1013">
                <a:solidFill>
                  <a:schemeClr val="lt1"/>
                </a:solidFill>
                <a:latin typeface="Calibri"/>
                <a:ea typeface="Calibri"/>
                <a:cs typeface="Calibri"/>
                <a:sym typeface="Calibri"/>
              </a:endParaRPr>
            </a:p>
          </p:txBody>
        </p:sp>
        <p:sp>
          <p:nvSpPr>
            <p:cNvPr id="8" name="Google Shape;364;p14">
              <a:extLst>
                <a:ext uri="{FF2B5EF4-FFF2-40B4-BE49-F238E27FC236}">
                  <a16:creationId xmlns:a16="http://schemas.microsoft.com/office/drawing/2014/main" id="{83241E35-FB53-4641-9079-913478A9F991}"/>
                </a:ext>
              </a:extLst>
            </p:cNvPr>
            <p:cNvSpPr/>
            <p:nvPr/>
          </p:nvSpPr>
          <p:spPr>
            <a:xfrm>
              <a:off x="675564" y="0"/>
              <a:ext cx="81887" cy="74618"/>
            </a:xfrm>
            <a:prstGeom prst="ellipse">
              <a:avLst/>
            </a:prstGeom>
            <a:solidFill>
              <a:srgbClr val="C00000"/>
            </a:solidFill>
            <a:ln>
              <a:noFill/>
            </a:ln>
          </p:spPr>
          <p:txBody>
            <a:bodyPr spcFirstLastPara="1" wrap="square" lIns="51427" tIns="25706" rIns="51427" bIns="25706" anchor="ctr" anchorCtr="0">
              <a:noAutofit/>
            </a:bodyPr>
            <a:lstStyle/>
            <a:p>
              <a:endParaRPr sz="1013">
                <a:solidFill>
                  <a:schemeClr val="lt1"/>
                </a:solidFill>
                <a:latin typeface="Calibri"/>
                <a:ea typeface="Calibri"/>
                <a:cs typeface="Calibri"/>
                <a:sym typeface="Calibri"/>
              </a:endParaRPr>
            </a:p>
          </p:txBody>
        </p:sp>
        <p:sp>
          <p:nvSpPr>
            <p:cNvPr id="9" name="Google Shape;365;p14">
              <a:extLst>
                <a:ext uri="{FF2B5EF4-FFF2-40B4-BE49-F238E27FC236}">
                  <a16:creationId xmlns:a16="http://schemas.microsoft.com/office/drawing/2014/main" id="{6414CBD1-2021-4813-86F0-A825A39256E5}"/>
                </a:ext>
              </a:extLst>
            </p:cNvPr>
            <p:cNvSpPr/>
            <p:nvPr/>
          </p:nvSpPr>
          <p:spPr>
            <a:xfrm>
              <a:off x="470848" y="156950"/>
              <a:ext cx="75062" cy="81441"/>
            </a:xfrm>
            <a:prstGeom prst="ellipse">
              <a:avLst/>
            </a:prstGeom>
            <a:solidFill>
              <a:srgbClr val="C00000"/>
            </a:solidFill>
            <a:ln>
              <a:noFill/>
            </a:ln>
          </p:spPr>
          <p:txBody>
            <a:bodyPr spcFirstLastPara="1" wrap="square" lIns="51427" tIns="25706" rIns="51427" bIns="25706" anchor="ctr" anchorCtr="0">
              <a:noAutofit/>
            </a:bodyPr>
            <a:lstStyle/>
            <a:p>
              <a:endParaRPr sz="1013">
                <a:solidFill>
                  <a:schemeClr val="lt1"/>
                </a:solidFill>
                <a:latin typeface="Calibri"/>
                <a:ea typeface="Calibri"/>
                <a:cs typeface="Calibri"/>
                <a:sym typeface="Calibri"/>
              </a:endParaRPr>
            </a:p>
          </p:txBody>
        </p:sp>
        <p:sp>
          <p:nvSpPr>
            <p:cNvPr id="10" name="Google Shape;366;p14">
              <a:extLst>
                <a:ext uri="{FF2B5EF4-FFF2-40B4-BE49-F238E27FC236}">
                  <a16:creationId xmlns:a16="http://schemas.microsoft.com/office/drawing/2014/main" id="{314DEA8E-E5F9-46CE-BD83-5A0A6C5184F6}"/>
                </a:ext>
              </a:extLst>
            </p:cNvPr>
            <p:cNvSpPr/>
            <p:nvPr/>
          </p:nvSpPr>
          <p:spPr>
            <a:xfrm>
              <a:off x="204716" y="116006"/>
              <a:ext cx="81887" cy="74618"/>
            </a:xfrm>
            <a:prstGeom prst="ellipse">
              <a:avLst/>
            </a:prstGeom>
            <a:solidFill>
              <a:srgbClr val="C00000"/>
            </a:solidFill>
            <a:ln>
              <a:noFill/>
            </a:ln>
          </p:spPr>
          <p:txBody>
            <a:bodyPr spcFirstLastPara="1" wrap="square" lIns="51427" tIns="25706" rIns="51427" bIns="25706" anchor="ctr" anchorCtr="0">
              <a:noAutofit/>
            </a:bodyPr>
            <a:lstStyle/>
            <a:p>
              <a:endParaRPr sz="1013">
                <a:solidFill>
                  <a:schemeClr val="lt1"/>
                </a:solidFill>
                <a:latin typeface="Calibri"/>
                <a:ea typeface="Calibri"/>
                <a:cs typeface="Calibri"/>
                <a:sym typeface="Calibri"/>
              </a:endParaRPr>
            </a:p>
          </p:txBody>
        </p:sp>
        <p:sp>
          <p:nvSpPr>
            <p:cNvPr id="11" name="Google Shape;367;p14">
              <a:extLst>
                <a:ext uri="{FF2B5EF4-FFF2-40B4-BE49-F238E27FC236}">
                  <a16:creationId xmlns:a16="http://schemas.microsoft.com/office/drawing/2014/main" id="{F6F71BF8-C1C7-4CF1-B9E4-CD978D07E5B5}"/>
                </a:ext>
              </a:extLst>
            </p:cNvPr>
            <p:cNvSpPr/>
            <p:nvPr/>
          </p:nvSpPr>
          <p:spPr>
            <a:xfrm>
              <a:off x="0" y="361666"/>
              <a:ext cx="81887" cy="74618"/>
            </a:xfrm>
            <a:prstGeom prst="ellipse">
              <a:avLst/>
            </a:prstGeom>
            <a:solidFill>
              <a:srgbClr val="C00000"/>
            </a:solidFill>
            <a:ln>
              <a:noFill/>
            </a:ln>
          </p:spPr>
          <p:txBody>
            <a:bodyPr spcFirstLastPara="1" wrap="square" lIns="51427" tIns="25706" rIns="51427" bIns="25706" anchor="ctr" anchorCtr="0">
              <a:noAutofit/>
            </a:bodyPr>
            <a:lstStyle/>
            <a:p>
              <a:endParaRPr sz="1013">
                <a:solidFill>
                  <a:schemeClr val="lt1"/>
                </a:solidFill>
                <a:latin typeface="Calibri"/>
                <a:ea typeface="Calibri"/>
                <a:cs typeface="Calibri"/>
                <a:sym typeface="Calibri"/>
              </a:endParaRPr>
            </a:p>
          </p:txBody>
        </p:sp>
        <p:cxnSp>
          <p:nvCxnSpPr>
            <p:cNvPr id="12" name="Google Shape;368;p14">
              <a:extLst>
                <a:ext uri="{FF2B5EF4-FFF2-40B4-BE49-F238E27FC236}">
                  <a16:creationId xmlns:a16="http://schemas.microsoft.com/office/drawing/2014/main" id="{AD5BD3C9-B6D3-4718-9BF1-8DC512A754C5}"/>
                </a:ext>
              </a:extLst>
            </p:cNvPr>
            <p:cNvCxnSpPr/>
            <p:nvPr/>
          </p:nvCxnSpPr>
          <p:spPr>
            <a:xfrm rot="10800000" flipH="1">
              <a:off x="61415" y="177421"/>
              <a:ext cx="150125" cy="191069"/>
            </a:xfrm>
            <a:prstGeom prst="straightConnector1">
              <a:avLst/>
            </a:prstGeom>
            <a:noFill/>
            <a:ln w="9525" cap="flat" cmpd="sng">
              <a:solidFill>
                <a:srgbClr val="C00000"/>
              </a:solidFill>
              <a:prstDash val="solid"/>
              <a:miter lim="800000"/>
              <a:headEnd type="none" w="sm" len="sm"/>
              <a:tailEnd type="none" w="sm" len="sm"/>
            </a:ln>
          </p:spPr>
        </p:cxnSp>
        <p:cxnSp>
          <p:nvCxnSpPr>
            <p:cNvPr id="13" name="Google Shape;369;p14">
              <a:extLst>
                <a:ext uri="{FF2B5EF4-FFF2-40B4-BE49-F238E27FC236}">
                  <a16:creationId xmlns:a16="http://schemas.microsoft.com/office/drawing/2014/main" id="{3661EA88-3BBA-4D78-8AD0-7A3BF33A403D}"/>
                </a:ext>
              </a:extLst>
            </p:cNvPr>
            <p:cNvCxnSpPr/>
            <p:nvPr/>
          </p:nvCxnSpPr>
          <p:spPr>
            <a:xfrm>
              <a:off x="286603" y="150126"/>
              <a:ext cx="183980" cy="33920"/>
            </a:xfrm>
            <a:prstGeom prst="straightConnector1">
              <a:avLst/>
            </a:prstGeom>
            <a:noFill/>
            <a:ln w="9525" cap="flat" cmpd="sng">
              <a:solidFill>
                <a:srgbClr val="C00000"/>
              </a:solidFill>
              <a:prstDash val="solid"/>
              <a:miter lim="800000"/>
              <a:headEnd type="none" w="sm" len="sm"/>
              <a:tailEnd type="none" w="sm" len="sm"/>
            </a:ln>
          </p:spPr>
        </p:cxnSp>
        <p:cxnSp>
          <p:nvCxnSpPr>
            <p:cNvPr id="14" name="Google Shape;370;p14">
              <a:extLst>
                <a:ext uri="{FF2B5EF4-FFF2-40B4-BE49-F238E27FC236}">
                  <a16:creationId xmlns:a16="http://schemas.microsoft.com/office/drawing/2014/main" id="{BE18B31B-E996-4479-8923-0CB29816160E}"/>
                </a:ext>
              </a:extLst>
            </p:cNvPr>
            <p:cNvCxnSpPr/>
            <p:nvPr/>
          </p:nvCxnSpPr>
          <p:spPr>
            <a:xfrm rot="10800000" flipH="1">
              <a:off x="545910" y="47767"/>
              <a:ext cx="149841" cy="129654"/>
            </a:xfrm>
            <a:prstGeom prst="straightConnector1">
              <a:avLst/>
            </a:prstGeom>
            <a:noFill/>
            <a:ln w="9525" cap="flat" cmpd="sng">
              <a:solidFill>
                <a:srgbClr val="C00000"/>
              </a:solidFill>
              <a:prstDash val="solid"/>
              <a:miter lim="800000"/>
              <a:headEnd type="none" w="sm" len="sm"/>
              <a:tailEnd type="none" w="sm" len="sm"/>
            </a:ln>
          </p:spPr>
        </p:cxnSp>
      </p:grpSp>
    </p:spTree>
    <p:extLst>
      <p:ext uri="{BB962C8B-B14F-4D97-AF65-F5344CB8AC3E}">
        <p14:creationId xmlns:p14="http://schemas.microsoft.com/office/powerpoint/2010/main" val="37085487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FFDBAE9-AD15-4CC5-8801-DD582D30AE9E}"/>
              </a:ext>
            </a:extLst>
          </p:cNvPr>
          <p:cNvSpPr txBox="1"/>
          <p:nvPr/>
        </p:nvSpPr>
        <p:spPr>
          <a:xfrm>
            <a:off x="1329432" y="428707"/>
            <a:ext cx="6485138" cy="704039"/>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4125" cap="all" dirty="0">
                <a:latin typeface="Rockwell Condensed"/>
                <a:sym typeface="Calibri"/>
              </a:rPr>
              <a:t>cdu INGREASO AL SISTEMA </a:t>
            </a:r>
          </a:p>
        </p:txBody>
      </p:sp>
      <p:pic>
        <p:nvPicPr>
          <p:cNvPr id="3" name="Google Shape;506;p21">
            <a:extLst>
              <a:ext uri="{FF2B5EF4-FFF2-40B4-BE49-F238E27FC236}">
                <a16:creationId xmlns:a16="http://schemas.microsoft.com/office/drawing/2014/main" id="{191B12AF-83AE-4527-A579-3761BA6581FC}"/>
              </a:ext>
            </a:extLst>
          </p:cNvPr>
          <p:cNvPicPr preferRelativeResize="0"/>
          <p:nvPr/>
        </p:nvPicPr>
        <p:blipFill rotWithShape="1">
          <a:blip r:embed="rId3">
            <a:alphaModFix/>
          </a:blip>
          <a:srcRect l="22076" t="18363" r="7483" b="12065"/>
          <a:stretch/>
        </p:blipFill>
        <p:spPr>
          <a:xfrm>
            <a:off x="1976656" y="1870969"/>
            <a:ext cx="5118822" cy="2843825"/>
          </a:xfrm>
          <a:prstGeom prst="rect">
            <a:avLst/>
          </a:prstGeom>
          <a:noFill/>
          <a:ln>
            <a:noFill/>
          </a:ln>
        </p:spPr>
      </p:pic>
    </p:spTree>
    <p:extLst>
      <p:ext uri="{BB962C8B-B14F-4D97-AF65-F5344CB8AC3E}">
        <p14:creationId xmlns:p14="http://schemas.microsoft.com/office/powerpoint/2010/main" val="19734855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484;p20">
            <a:extLst>
              <a:ext uri="{FF2B5EF4-FFF2-40B4-BE49-F238E27FC236}">
                <a16:creationId xmlns:a16="http://schemas.microsoft.com/office/drawing/2014/main" id="{E61941A5-9AF5-4945-8825-DC939CCB7F70}"/>
              </a:ext>
            </a:extLst>
          </p:cNvPr>
          <p:cNvPicPr preferRelativeResize="0"/>
          <p:nvPr/>
        </p:nvPicPr>
        <p:blipFill rotWithShape="1">
          <a:blip r:embed="rId3">
            <a:alphaModFix/>
          </a:blip>
          <a:srcRect/>
          <a:stretch/>
        </p:blipFill>
        <p:spPr>
          <a:xfrm>
            <a:off x="2324300" y="711779"/>
            <a:ext cx="4179266" cy="1851124"/>
          </a:xfrm>
          <a:prstGeom prst="rect">
            <a:avLst/>
          </a:prstGeom>
          <a:noFill/>
          <a:ln>
            <a:noFill/>
          </a:ln>
        </p:spPr>
      </p:pic>
      <p:pic>
        <p:nvPicPr>
          <p:cNvPr id="3" name="Google Shape;485;p20">
            <a:extLst>
              <a:ext uri="{FF2B5EF4-FFF2-40B4-BE49-F238E27FC236}">
                <a16:creationId xmlns:a16="http://schemas.microsoft.com/office/drawing/2014/main" id="{8FCACEE0-11BD-40FC-BFE9-0BBA795BBDE9}"/>
              </a:ext>
            </a:extLst>
          </p:cNvPr>
          <p:cNvPicPr preferRelativeResize="0"/>
          <p:nvPr/>
        </p:nvPicPr>
        <p:blipFill rotWithShape="1">
          <a:blip r:embed="rId4">
            <a:alphaModFix/>
          </a:blip>
          <a:srcRect/>
          <a:stretch/>
        </p:blipFill>
        <p:spPr>
          <a:xfrm>
            <a:off x="2324300" y="2562903"/>
            <a:ext cx="4179266" cy="1907381"/>
          </a:xfrm>
          <a:prstGeom prst="rect">
            <a:avLst/>
          </a:prstGeom>
          <a:noFill/>
          <a:ln>
            <a:noFill/>
          </a:ln>
        </p:spPr>
      </p:pic>
    </p:spTree>
    <p:extLst>
      <p:ext uri="{BB962C8B-B14F-4D97-AF65-F5344CB8AC3E}">
        <p14:creationId xmlns:p14="http://schemas.microsoft.com/office/powerpoint/2010/main" val="42023475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12CF56F8-F976-45AB-A3C5-C1B947CAF47C}"/>
              </a:ext>
            </a:extLst>
          </p:cNvPr>
          <p:cNvSpPr txBox="1"/>
          <p:nvPr/>
        </p:nvSpPr>
        <p:spPr>
          <a:xfrm>
            <a:off x="1329432" y="428707"/>
            <a:ext cx="6485138" cy="704039"/>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4125" cap="all" dirty="0">
                <a:latin typeface="Rockwell Condensed"/>
                <a:sym typeface="Calibri"/>
              </a:rPr>
              <a:t>cdu REGISTRAR USUARIO</a:t>
            </a:r>
          </a:p>
        </p:txBody>
      </p:sp>
      <p:pic>
        <p:nvPicPr>
          <p:cNvPr id="3" name="Google Shape;474;p19">
            <a:extLst>
              <a:ext uri="{FF2B5EF4-FFF2-40B4-BE49-F238E27FC236}">
                <a16:creationId xmlns:a16="http://schemas.microsoft.com/office/drawing/2014/main" id="{E712DE71-F5CC-435D-9308-4493B23A218B}"/>
              </a:ext>
            </a:extLst>
          </p:cNvPr>
          <p:cNvPicPr preferRelativeResize="0"/>
          <p:nvPr/>
        </p:nvPicPr>
        <p:blipFill rotWithShape="1">
          <a:blip r:embed="rId3">
            <a:alphaModFix/>
          </a:blip>
          <a:srcRect/>
          <a:stretch/>
        </p:blipFill>
        <p:spPr>
          <a:xfrm>
            <a:off x="1505213" y="1880816"/>
            <a:ext cx="6133574" cy="2942186"/>
          </a:xfrm>
          <a:prstGeom prst="rect">
            <a:avLst/>
          </a:prstGeom>
          <a:noFill/>
          <a:ln>
            <a:noFill/>
          </a:ln>
        </p:spPr>
      </p:pic>
    </p:spTree>
    <p:extLst>
      <p:ext uri="{BB962C8B-B14F-4D97-AF65-F5344CB8AC3E}">
        <p14:creationId xmlns:p14="http://schemas.microsoft.com/office/powerpoint/2010/main" val="1435884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516;p22">
            <a:extLst>
              <a:ext uri="{FF2B5EF4-FFF2-40B4-BE49-F238E27FC236}">
                <a16:creationId xmlns:a16="http://schemas.microsoft.com/office/drawing/2014/main" id="{2BED87EE-A677-4F0D-BBE0-24D344428047}"/>
              </a:ext>
            </a:extLst>
          </p:cNvPr>
          <p:cNvPicPr preferRelativeResize="0"/>
          <p:nvPr/>
        </p:nvPicPr>
        <p:blipFill rotWithShape="1">
          <a:blip r:embed="rId3">
            <a:alphaModFix/>
          </a:blip>
          <a:srcRect l="3617" t="7600"/>
          <a:stretch/>
        </p:blipFill>
        <p:spPr>
          <a:xfrm>
            <a:off x="2558649" y="754803"/>
            <a:ext cx="3734384" cy="1972108"/>
          </a:xfrm>
          <a:prstGeom prst="rect">
            <a:avLst/>
          </a:prstGeom>
          <a:noFill/>
          <a:ln>
            <a:noFill/>
          </a:ln>
        </p:spPr>
      </p:pic>
      <p:pic>
        <p:nvPicPr>
          <p:cNvPr id="3" name="Google Shape;517;p22">
            <a:extLst>
              <a:ext uri="{FF2B5EF4-FFF2-40B4-BE49-F238E27FC236}">
                <a16:creationId xmlns:a16="http://schemas.microsoft.com/office/drawing/2014/main" id="{B58AEDF8-0C03-4F63-A46E-27E9F2CBEAB7}"/>
              </a:ext>
            </a:extLst>
          </p:cNvPr>
          <p:cNvPicPr preferRelativeResize="0"/>
          <p:nvPr/>
        </p:nvPicPr>
        <p:blipFill rotWithShape="1">
          <a:blip r:embed="rId4">
            <a:alphaModFix/>
          </a:blip>
          <a:srcRect/>
          <a:stretch/>
        </p:blipFill>
        <p:spPr>
          <a:xfrm>
            <a:off x="2558648" y="2726911"/>
            <a:ext cx="3734396" cy="1575197"/>
          </a:xfrm>
          <a:prstGeom prst="rect">
            <a:avLst/>
          </a:prstGeom>
          <a:noFill/>
          <a:ln>
            <a:noFill/>
          </a:ln>
        </p:spPr>
      </p:pic>
    </p:spTree>
    <p:extLst>
      <p:ext uri="{BB962C8B-B14F-4D97-AF65-F5344CB8AC3E}">
        <p14:creationId xmlns:p14="http://schemas.microsoft.com/office/powerpoint/2010/main" val="3307063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B1372AC2-9A78-487A-9D1E-B53958B6BFFA}"/>
              </a:ext>
            </a:extLst>
          </p:cNvPr>
          <p:cNvSpPr txBox="1"/>
          <p:nvPr/>
        </p:nvSpPr>
        <p:spPr>
          <a:xfrm>
            <a:off x="1329432" y="428707"/>
            <a:ext cx="6485138" cy="704039"/>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4125" cap="all" dirty="0">
                <a:latin typeface="Rockwell Condensed"/>
                <a:sym typeface="Calibri"/>
              </a:rPr>
              <a:t>cdu CONSULTAR INFORMACION </a:t>
            </a:r>
          </a:p>
        </p:txBody>
      </p:sp>
      <p:pic>
        <p:nvPicPr>
          <p:cNvPr id="3" name="Google Shape;539;p23">
            <a:extLst>
              <a:ext uri="{FF2B5EF4-FFF2-40B4-BE49-F238E27FC236}">
                <a16:creationId xmlns:a16="http://schemas.microsoft.com/office/drawing/2014/main" id="{1F67DC0A-F7FE-4AD6-BD2C-64F1C5F3C9E7}"/>
              </a:ext>
            </a:extLst>
          </p:cNvPr>
          <p:cNvPicPr preferRelativeResize="0"/>
          <p:nvPr/>
        </p:nvPicPr>
        <p:blipFill rotWithShape="1">
          <a:blip r:embed="rId3">
            <a:alphaModFix/>
          </a:blip>
          <a:srcRect l="22765" t="18534" r="8222" b="15739"/>
          <a:stretch/>
        </p:blipFill>
        <p:spPr>
          <a:xfrm>
            <a:off x="1977397" y="1711170"/>
            <a:ext cx="5189207" cy="2779891"/>
          </a:xfrm>
          <a:prstGeom prst="rect">
            <a:avLst/>
          </a:prstGeom>
          <a:noFill/>
          <a:ln>
            <a:noFill/>
          </a:ln>
        </p:spPr>
      </p:pic>
    </p:spTree>
    <p:extLst>
      <p:ext uri="{BB962C8B-B14F-4D97-AF65-F5344CB8AC3E}">
        <p14:creationId xmlns:p14="http://schemas.microsoft.com/office/powerpoint/2010/main" val="24102064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548;p24">
            <a:extLst>
              <a:ext uri="{FF2B5EF4-FFF2-40B4-BE49-F238E27FC236}">
                <a16:creationId xmlns:a16="http://schemas.microsoft.com/office/drawing/2014/main" id="{DEE408FD-1FC5-4E8C-BD8F-2C83B462EE80}"/>
              </a:ext>
            </a:extLst>
          </p:cNvPr>
          <p:cNvPicPr preferRelativeResize="0"/>
          <p:nvPr/>
        </p:nvPicPr>
        <p:blipFill rotWithShape="1">
          <a:blip r:embed="rId3">
            <a:alphaModFix/>
          </a:blip>
          <a:srcRect/>
          <a:stretch/>
        </p:blipFill>
        <p:spPr>
          <a:xfrm>
            <a:off x="2353546" y="752774"/>
            <a:ext cx="3927277" cy="1698427"/>
          </a:xfrm>
          <a:prstGeom prst="rect">
            <a:avLst/>
          </a:prstGeom>
          <a:noFill/>
          <a:ln>
            <a:noFill/>
          </a:ln>
        </p:spPr>
      </p:pic>
      <p:pic>
        <p:nvPicPr>
          <p:cNvPr id="3" name="Google Shape;549;p24">
            <a:extLst>
              <a:ext uri="{FF2B5EF4-FFF2-40B4-BE49-F238E27FC236}">
                <a16:creationId xmlns:a16="http://schemas.microsoft.com/office/drawing/2014/main" id="{05144FD3-8D17-40FF-9B15-846483100390}"/>
              </a:ext>
            </a:extLst>
          </p:cNvPr>
          <p:cNvPicPr preferRelativeResize="0"/>
          <p:nvPr/>
        </p:nvPicPr>
        <p:blipFill rotWithShape="1">
          <a:blip r:embed="rId4">
            <a:alphaModFix/>
          </a:blip>
          <a:srcRect/>
          <a:stretch/>
        </p:blipFill>
        <p:spPr>
          <a:xfrm>
            <a:off x="2353546" y="2451200"/>
            <a:ext cx="3927276" cy="1667670"/>
          </a:xfrm>
          <a:prstGeom prst="rect">
            <a:avLst/>
          </a:prstGeom>
          <a:noFill/>
          <a:ln>
            <a:noFill/>
          </a:ln>
        </p:spPr>
      </p:pic>
    </p:spTree>
    <p:extLst>
      <p:ext uri="{BB962C8B-B14F-4D97-AF65-F5344CB8AC3E}">
        <p14:creationId xmlns:p14="http://schemas.microsoft.com/office/powerpoint/2010/main" val="16533663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DFA0C6DC-6F5A-45BD-864B-CC7270B74790}"/>
              </a:ext>
            </a:extLst>
          </p:cNvPr>
          <p:cNvSpPr txBox="1"/>
          <p:nvPr/>
        </p:nvSpPr>
        <p:spPr>
          <a:xfrm>
            <a:off x="1329432" y="428707"/>
            <a:ext cx="6485138" cy="704039"/>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4125" cap="all" dirty="0">
                <a:latin typeface="Rockwell Condensed"/>
                <a:sym typeface="Calibri"/>
              </a:rPr>
              <a:t>STAKEHOLDERS INTERNOS </a:t>
            </a:r>
          </a:p>
        </p:txBody>
      </p:sp>
      <p:pic>
        <p:nvPicPr>
          <p:cNvPr id="5" name="Google Shape;633;p28">
            <a:extLst>
              <a:ext uri="{FF2B5EF4-FFF2-40B4-BE49-F238E27FC236}">
                <a16:creationId xmlns:a16="http://schemas.microsoft.com/office/drawing/2014/main" id="{ECB4F2A0-6D54-4248-94B4-10F195B9875F}"/>
              </a:ext>
            </a:extLst>
          </p:cNvPr>
          <p:cNvPicPr preferRelativeResize="0"/>
          <p:nvPr/>
        </p:nvPicPr>
        <p:blipFill rotWithShape="1">
          <a:blip r:embed="rId3">
            <a:alphaModFix/>
          </a:blip>
          <a:srcRect l="946" t="17591" r="41740" b="39677"/>
          <a:stretch/>
        </p:blipFill>
        <p:spPr>
          <a:xfrm>
            <a:off x="1878519" y="1951811"/>
            <a:ext cx="5386962" cy="2259306"/>
          </a:xfrm>
          <a:prstGeom prst="rect">
            <a:avLst/>
          </a:prstGeom>
          <a:noFill/>
          <a:ln>
            <a:noFill/>
          </a:ln>
        </p:spPr>
      </p:pic>
    </p:spTree>
    <p:extLst>
      <p:ext uri="{BB962C8B-B14F-4D97-AF65-F5344CB8AC3E}">
        <p14:creationId xmlns:p14="http://schemas.microsoft.com/office/powerpoint/2010/main" val="3620173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98B66C9E-D09D-4EB9-BA54-C9823768BFC2}"/>
              </a:ext>
            </a:extLst>
          </p:cNvPr>
          <p:cNvSpPr txBox="1"/>
          <p:nvPr/>
        </p:nvSpPr>
        <p:spPr>
          <a:xfrm>
            <a:off x="1329432" y="428707"/>
            <a:ext cx="6485138" cy="704039"/>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4125" cap="all" dirty="0">
                <a:latin typeface="Rockwell Condensed"/>
                <a:sym typeface="Calibri"/>
              </a:rPr>
              <a:t>STAKEHOLDERS EXTERNOS </a:t>
            </a:r>
          </a:p>
        </p:txBody>
      </p:sp>
      <p:pic>
        <p:nvPicPr>
          <p:cNvPr id="3" name="Google Shape;654;p29">
            <a:extLst>
              <a:ext uri="{FF2B5EF4-FFF2-40B4-BE49-F238E27FC236}">
                <a16:creationId xmlns:a16="http://schemas.microsoft.com/office/drawing/2014/main" id="{DD6DBA7A-843F-4820-996C-292D11A8EB4F}"/>
              </a:ext>
            </a:extLst>
          </p:cNvPr>
          <p:cNvPicPr preferRelativeResize="0"/>
          <p:nvPr/>
        </p:nvPicPr>
        <p:blipFill rotWithShape="1">
          <a:blip r:embed="rId3">
            <a:alphaModFix/>
          </a:blip>
          <a:srcRect l="19530" t="23343" r="39873" b="31273"/>
          <a:stretch/>
        </p:blipFill>
        <p:spPr>
          <a:xfrm>
            <a:off x="2251921" y="1591009"/>
            <a:ext cx="4874339" cy="2755713"/>
          </a:xfrm>
          <a:prstGeom prst="rect">
            <a:avLst/>
          </a:prstGeom>
          <a:noFill/>
          <a:ln>
            <a:noFill/>
          </a:ln>
        </p:spPr>
      </p:pic>
    </p:spTree>
    <p:extLst>
      <p:ext uri="{BB962C8B-B14F-4D97-AF65-F5344CB8AC3E}">
        <p14:creationId xmlns:p14="http://schemas.microsoft.com/office/powerpoint/2010/main" val="3047525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522A163B-AFAA-4C8C-9C15-512D77EE0C1D}"/>
              </a:ext>
            </a:extLst>
          </p:cNvPr>
          <p:cNvSpPr txBox="1"/>
          <p:nvPr/>
        </p:nvSpPr>
        <p:spPr>
          <a:xfrm>
            <a:off x="1329432" y="428707"/>
            <a:ext cx="6485138" cy="704039"/>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4125" cap="all" dirty="0">
                <a:latin typeface="Rockwell Condensed"/>
                <a:sym typeface="Calibri"/>
              </a:rPr>
              <a:t>Modelo relacional</a:t>
            </a:r>
          </a:p>
        </p:txBody>
      </p:sp>
      <p:pic>
        <p:nvPicPr>
          <p:cNvPr id="3" name="Imagen 2">
            <a:extLst>
              <a:ext uri="{FF2B5EF4-FFF2-40B4-BE49-F238E27FC236}">
                <a16:creationId xmlns:a16="http://schemas.microsoft.com/office/drawing/2014/main" id="{E65C0A01-28BE-42D2-855B-B0502B66CDE5}"/>
              </a:ext>
            </a:extLst>
          </p:cNvPr>
          <p:cNvPicPr>
            <a:picLocks noChangeAspect="1"/>
          </p:cNvPicPr>
          <p:nvPr/>
        </p:nvPicPr>
        <p:blipFill>
          <a:blip r:embed="rId3"/>
          <a:stretch>
            <a:fillRect/>
          </a:stretch>
        </p:blipFill>
        <p:spPr>
          <a:xfrm>
            <a:off x="1200634" y="1254798"/>
            <a:ext cx="6613936" cy="3628398"/>
          </a:xfrm>
          <a:prstGeom prst="rect">
            <a:avLst/>
          </a:prstGeom>
        </p:spPr>
      </p:pic>
    </p:spTree>
    <p:extLst>
      <p:ext uri="{BB962C8B-B14F-4D97-AF65-F5344CB8AC3E}">
        <p14:creationId xmlns:p14="http://schemas.microsoft.com/office/powerpoint/2010/main" val="4093667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B0C3FF9C-600C-4508-9C4B-D793419EF109}"/>
              </a:ext>
            </a:extLst>
          </p:cNvPr>
          <p:cNvSpPr txBox="1"/>
          <p:nvPr/>
        </p:nvSpPr>
        <p:spPr>
          <a:xfrm>
            <a:off x="1329432" y="399853"/>
            <a:ext cx="6485138" cy="761747"/>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4500" cap="all" dirty="0">
                <a:latin typeface="Rockwell Condensed"/>
                <a:sym typeface="Calibri"/>
              </a:rPr>
              <a:t>OBJETIVO GENERAL</a:t>
            </a:r>
            <a:endParaRPr lang="es-ES" sz="4500" cap="all" dirty="0">
              <a:latin typeface="Rockwell Condensed"/>
            </a:endParaRPr>
          </a:p>
        </p:txBody>
      </p:sp>
      <p:sp>
        <p:nvSpPr>
          <p:cNvPr id="3" name="TextBox 3">
            <a:extLst>
              <a:ext uri="{FF2B5EF4-FFF2-40B4-BE49-F238E27FC236}">
                <a16:creationId xmlns:a16="http://schemas.microsoft.com/office/drawing/2014/main" id="{EFAD83F0-600A-45C1-BC6E-B65CE5049144}"/>
              </a:ext>
            </a:extLst>
          </p:cNvPr>
          <p:cNvSpPr txBox="1"/>
          <p:nvPr/>
        </p:nvSpPr>
        <p:spPr>
          <a:xfrm>
            <a:off x="3998795" y="1666323"/>
            <a:ext cx="3815775" cy="2977738"/>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r>
              <a:rPr lang="es-419" sz="2100" dirty="0">
                <a:ea typeface="Calibri"/>
                <a:cs typeface="Calibri"/>
                <a:sym typeface="Calibri"/>
              </a:rPr>
              <a:t>Desarrollar un sistema de información de inventario de las herramientas y elementos, asociados a el curso de la media fortalecida en el área de ingeniería del colegio distrital Charry, como estrategia para el mejoramiento de procesos y respuesta  de inventarios.</a:t>
            </a:r>
          </a:p>
        </p:txBody>
      </p:sp>
      <p:pic>
        <p:nvPicPr>
          <p:cNvPr id="4" name="Imagen 3">
            <a:extLst>
              <a:ext uri="{FF2B5EF4-FFF2-40B4-BE49-F238E27FC236}">
                <a16:creationId xmlns:a16="http://schemas.microsoft.com/office/drawing/2014/main" id="{B0B5A44E-640E-4B97-B4C8-C1AA0F41C562}"/>
              </a:ext>
            </a:extLst>
          </p:cNvPr>
          <p:cNvPicPr>
            <a:picLocks noChangeAspect="1"/>
          </p:cNvPicPr>
          <p:nvPr/>
        </p:nvPicPr>
        <p:blipFill>
          <a:blip r:embed="rId3"/>
          <a:stretch>
            <a:fillRect/>
          </a:stretch>
        </p:blipFill>
        <p:spPr>
          <a:xfrm>
            <a:off x="1329430" y="1801011"/>
            <a:ext cx="2510016" cy="2708361"/>
          </a:xfrm>
          <a:prstGeom prst="rect">
            <a:avLst/>
          </a:prstGeom>
        </p:spPr>
      </p:pic>
    </p:spTree>
    <p:extLst>
      <p:ext uri="{BB962C8B-B14F-4D97-AF65-F5344CB8AC3E}">
        <p14:creationId xmlns:p14="http://schemas.microsoft.com/office/powerpoint/2010/main" val="39749652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AE27D951-D784-4935-9F3A-EA88E18A1B11}"/>
              </a:ext>
            </a:extLst>
          </p:cNvPr>
          <p:cNvSpPr txBox="1"/>
          <p:nvPr/>
        </p:nvSpPr>
        <p:spPr>
          <a:xfrm>
            <a:off x="1329432" y="399853"/>
            <a:ext cx="6485138" cy="761747"/>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4500" cap="all" dirty="0">
                <a:latin typeface="Rockwell Condensed"/>
              </a:rPr>
              <a:t>Modelo entidad-relacional</a:t>
            </a:r>
            <a:endParaRPr lang="en-US" sz="4500" dirty="0"/>
          </a:p>
        </p:txBody>
      </p:sp>
      <p:pic>
        <p:nvPicPr>
          <p:cNvPr id="4" name="Imagen 3">
            <a:extLst>
              <a:ext uri="{FF2B5EF4-FFF2-40B4-BE49-F238E27FC236}">
                <a16:creationId xmlns:a16="http://schemas.microsoft.com/office/drawing/2014/main" id="{627134FF-B297-49ED-AEB3-0CB62050332F}"/>
              </a:ext>
            </a:extLst>
          </p:cNvPr>
          <p:cNvPicPr>
            <a:picLocks noChangeAspect="1"/>
          </p:cNvPicPr>
          <p:nvPr/>
        </p:nvPicPr>
        <p:blipFill>
          <a:blip r:embed="rId3"/>
          <a:stretch>
            <a:fillRect/>
          </a:stretch>
        </p:blipFill>
        <p:spPr>
          <a:xfrm>
            <a:off x="750486" y="1254797"/>
            <a:ext cx="7643027" cy="3715781"/>
          </a:xfrm>
          <a:prstGeom prst="rect">
            <a:avLst/>
          </a:prstGeom>
        </p:spPr>
      </p:pic>
    </p:spTree>
    <p:extLst>
      <p:ext uri="{BB962C8B-B14F-4D97-AF65-F5344CB8AC3E}">
        <p14:creationId xmlns:p14="http://schemas.microsoft.com/office/powerpoint/2010/main" val="10337841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0548FD6A-77C0-46DD-A375-C88019F3BA71}"/>
              </a:ext>
            </a:extLst>
          </p:cNvPr>
          <p:cNvSpPr txBox="1"/>
          <p:nvPr/>
        </p:nvSpPr>
        <p:spPr>
          <a:xfrm>
            <a:off x="1329432" y="428707"/>
            <a:ext cx="6485138" cy="704039"/>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4125" cap="all" dirty="0">
                <a:latin typeface="Rockwell Condensed"/>
                <a:sym typeface="Calibri"/>
              </a:rPr>
              <a:t>Diagrama de Gantt</a:t>
            </a:r>
          </a:p>
        </p:txBody>
      </p:sp>
    </p:spTree>
    <p:extLst>
      <p:ext uri="{BB962C8B-B14F-4D97-AF65-F5344CB8AC3E}">
        <p14:creationId xmlns:p14="http://schemas.microsoft.com/office/powerpoint/2010/main" val="1094574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14BEAC2A-4248-4AE7-867D-37637AC47FD8}"/>
              </a:ext>
            </a:extLst>
          </p:cNvPr>
          <p:cNvSpPr txBox="1"/>
          <p:nvPr/>
        </p:nvSpPr>
        <p:spPr>
          <a:xfrm>
            <a:off x="3865363" y="2355555"/>
            <a:ext cx="2636555" cy="761747"/>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4500" cap="all" dirty="0">
                <a:latin typeface="Rockwell Condensed"/>
                <a:sym typeface="Calibri"/>
              </a:rPr>
              <a:t>Mockups</a:t>
            </a:r>
          </a:p>
        </p:txBody>
      </p:sp>
      <p:grpSp>
        <p:nvGrpSpPr>
          <p:cNvPr id="3" name="Google Shape;359;p14">
            <a:extLst>
              <a:ext uri="{FF2B5EF4-FFF2-40B4-BE49-F238E27FC236}">
                <a16:creationId xmlns:a16="http://schemas.microsoft.com/office/drawing/2014/main" id="{31E8B2EA-9EBE-463B-AC7D-8446A106AF8C}"/>
              </a:ext>
            </a:extLst>
          </p:cNvPr>
          <p:cNvGrpSpPr/>
          <p:nvPr/>
        </p:nvGrpSpPr>
        <p:grpSpPr>
          <a:xfrm>
            <a:off x="2555715" y="1996654"/>
            <a:ext cx="1151572" cy="1262607"/>
            <a:chOff x="0" y="0"/>
            <a:chExt cx="818866" cy="866064"/>
          </a:xfrm>
        </p:grpSpPr>
        <p:sp>
          <p:nvSpPr>
            <p:cNvPr id="4" name="Google Shape;360;p14">
              <a:extLst>
                <a:ext uri="{FF2B5EF4-FFF2-40B4-BE49-F238E27FC236}">
                  <a16:creationId xmlns:a16="http://schemas.microsoft.com/office/drawing/2014/main" id="{1FE6DB65-B4B6-49C8-A044-9BACF5CACD8A}"/>
                </a:ext>
              </a:extLst>
            </p:cNvPr>
            <p:cNvSpPr/>
            <p:nvPr/>
          </p:nvSpPr>
          <p:spPr>
            <a:xfrm>
              <a:off x="122830" y="457200"/>
              <a:ext cx="150021" cy="402334"/>
            </a:xfrm>
            <a:prstGeom prst="rect">
              <a:avLst/>
            </a:prstGeom>
            <a:solidFill>
              <a:srgbClr val="C00000"/>
            </a:solidFill>
            <a:ln>
              <a:noFill/>
            </a:ln>
          </p:spPr>
          <p:txBody>
            <a:bodyPr spcFirstLastPara="1" wrap="square" lIns="51427" tIns="25706" rIns="51427" bIns="25706" anchor="ctr" anchorCtr="0">
              <a:noAutofit/>
            </a:bodyPr>
            <a:lstStyle/>
            <a:p>
              <a:endParaRPr sz="1013">
                <a:solidFill>
                  <a:schemeClr val="lt1"/>
                </a:solidFill>
                <a:latin typeface="Calibri"/>
                <a:ea typeface="Calibri"/>
                <a:cs typeface="Calibri"/>
                <a:sym typeface="Calibri"/>
              </a:endParaRPr>
            </a:p>
          </p:txBody>
        </p:sp>
        <p:sp>
          <p:nvSpPr>
            <p:cNvPr id="5" name="Google Shape;361;p14">
              <a:extLst>
                <a:ext uri="{FF2B5EF4-FFF2-40B4-BE49-F238E27FC236}">
                  <a16:creationId xmlns:a16="http://schemas.microsoft.com/office/drawing/2014/main" id="{A84D02EE-25C1-47A8-B0FD-9EB7D5ED748D}"/>
                </a:ext>
              </a:extLst>
            </p:cNvPr>
            <p:cNvSpPr/>
            <p:nvPr/>
          </p:nvSpPr>
          <p:spPr>
            <a:xfrm>
              <a:off x="307075" y="286603"/>
              <a:ext cx="150125" cy="579461"/>
            </a:xfrm>
            <a:prstGeom prst="rect">
              <a:avLst/>
            </a:prstGeom>
            <a:solidFill>
              <a:srgbClr val="C00000"/>
            </a:solidFill>
            <a:ln>
              <a:noFill/>
            </a:ln>
          </p:spPr>
          <p:txBody>
            <a:bodyPr spcFirstLastPara="1" wrap="square" lIns="51427" tIns="25706" rIns="51427" bIns="25706" anchor="ctr" anchorCtr="0">
              <a:noAutofit/>
            </a:bodyPr>
            <a:lstStyle/>
            <a:p>
              <a:endParaRPr sz="1013">
                <a:solidFill>
                  <a:schemeClr val="lt1"/>
                </a:solidFill>
                <a:latin typeface="Calibri"/>
                <a:ea typeface="Calibri"/>
                <a:cs typeface="Calibri"/>
                <a:sym typeface="Calibri"/>
              </a:endParaRPr>
            </a:p>
          </p:txBody>
        </p:sp>
        <p:sp>
          <p:nvSpPr>
            <p:cNvPr id="6" name="Google Shape;362;p14">
              <a:extLst>
                <a:ext uri="{FF2B5EF4-FFF2-40B4-BE49-F238E27FC236}">
                  <a16:creationId xmlns:a16="http://schemas.microsoft.com/office/drawing/2014/main" id="{27E91574-D05A-4AA3-A6D0-BE881A8FCBB9}"/>
                </a:ext>
              </a:extLst>
            </p:cNvPr>
            <p:cNvSpPr/>
            <p:nvPr/>
          </p:nvSpPr>
          <p:spPr>
            <a:xfrm>
              <a:off x="484496" y="354842"/>
              <a:ext cx="150125" cy="510407"/>
            </a:xfrm>
            <a:prstGeom prst="rect">
              <a:avLst/>
            </a:prstGeom>
            <a:solidFill>
              <a:srgbClr val="C00000"/>
            </a:solidFill>
            <a:ln>
              <a:noFill/>
            </a:ln>
          </p:spPr>
          <p:txBody>
            <a:bodyPr spcFirstLastPara="1" wrap="square" lIns="51427" tIns="25706" rIns="51427" bIns="25706" anchor="ctr" anchorCtr="0">
              <a:noAutofit/>
            </a:bodyPr>
            <a:lstStyle/>
            <a:p>
              <a:endParaRPr sz="1013">
                <a:solidFill>
                  <a:schemeClr val="lt1"/>
                </a:solidFill>
                <a:latin typeface="Calibri"/>
                <a:ea typeface="Calibri"/>
                <a:cs typeface="Calibri"/>
                <a:sym typeface="Calibri"/>
              </a:endParaRPr>
            </a:p>
          </p:txBody>
        </p:sp>
        <p:sp>
          <p:nvSpPr>
            <p:cNvPr id="7" name="Google Shape;363;p14">
              <a:extLst>
                <a:ext uri="{FF2B5EF4-FFF2-40B4-BE49-F238E27FC236}">
                  <a16:creationId xmlns:a16="http://schemas.microsoft.com/office/drawing/2014/main" id="{6B638FB8-EFB5-4D5A-81E4-CF586A50A354}"/>
                </a:ext>
              </a:extLst>
            </p:cNvPr>
            <p:cNvSpPr/>
            <p:nvPr/>
          </p:nvSpPr>
          <p:spPr>
            <a:xfrm>
              <a:off x="661916" y="150126"/>
              <a:ext cx="156950" cy="714621"/>
            </a:xfrm>
            <a:prstGeom prst="rect">
              <a:avLst/>
            </a:prstGeom>
            <a:solidFill>
              <a:srgbClr val="C00000"/>
            </a:solidFill>
            <a:ln>
              <a:noFill/>
            </a:ln>
          </p:spPr>
          <p:txBody>
            <a:bodyPr spcFirstLastPara="1" wrap="square" lIns="51427" tIns="25706" rIns="51427" bIns="25706" anchor="ctr" anchorCtr="0">
              <a:noAutofit/>
            </a:bodyPr>
            <a:lstStyle/>
            <a:p>
              <a:endParaRPr sz="1013">
                <a:solidFill>
                  <a:schemeClr val="lt1"/>
                </a:solidFill>
                <a:latin typeface="Calibri"/>
                <a:ea typeface="Calibri"/>
                <a:cs typeface="Calibri"/>
                <a:sym typeface="Calibri"/>
              </a:endParaRPr>
            </a:p>
          </p:txBody>
        </p:sp>
        <p:sp>
          <p:nvSpPr>
            <p:cNvPr id="8" name="Google Shape;364;p14">
              <a:extLst>
                <a:ext uri="{FF2B5EF4-FFF2-40B4-BE49-F238E27FC236}">
                  <a16:creationId xmlns:a16="http://schemas.microsoft.com/office/drawing/2014/main" id="{0CF1E04E-0E9F-41E7-B0FC-64D56E1BF68E}"/>
                </a:ext>
              </a:extLst>
            </p:cNvPr>
            <p:cNvSpPr/>
            <p:nvPr/>
          </p:nvSpPr>
          <p:spPr>
            <a:xfrm>
              <a:off x="675564" y="0"/>
              <a:ext cx="81887" cy="74618"/>
            </a:xfrm>
            <a:prstGeom prst="ellipse">
              <a:avLst/>
            </a:prstGeom>
            <a:solidFill>
              <a:srgbClr val="C00000"/>
            </a:solidFill>
            <a:ln>
              <a:noFill/>
            </a:ln>
          </p:spPr>
          <p:txBody>
            <a:bodyPr spcFirstLastPara="1" wrap="square" lIns="51427" tIns="25706" rIns="51427" bIns="25706" anchor="ctr" anchorCtr="0">
              <a:noAutofit/>
            </a:bodyPr>
            <a:lstStyle/>
            <a:p>
              <a:endParaRPr sz="1013">
                <a:solidFill>
                  <a:schemeClr val="lt1"/>
                </a:solidFill>
                <a:latin typeface="Calibri"/>
                <a:ea typeface="Calibri"/>
                <a:cs typeface="Calibri"/>
                <a:sym typeface="Calibri"/>
              </a:endParaRPr>
            </a:p>
          </p:txBody>
        </p:sp>
        <p:sp>
          <p:nvSpPr>
            <p:cNvPr id="9" name="Google Shape;365;p14">
              <a:extLst>
                <a:ext uri="{FF2B5EF4-FFF2-40B4-BE49-F238E27FC236}">
                  <a16:creationId xmlns:a16="http://schemas.microsoft.com/office/drawing/2014/main" id="{96DDD6BC-623E-4790-8730-BB8D73EC1FE2}"/>
                </a:ext>
              </a:extLst>
            </p:cNvPr>
            <p:cNvSpPr/>
            <p:nvPr/>
          </p:nvSpPr>
          <p:spPr>
            <a:xfrm>
              <a:off x="470848" y="156950"/>
              <a:ext cx="75062" cy="81441"/>
            </a:xfrm>
            <a:prstGeom prst="ellipse">
              <a:avLst/>
            </a:prstGeom>
            <a:solidFill>
              <a:srgbClr val="C00000"/>
            </a:solidFill>
            <a:ln>
              <a:noFill/>
            </a:ln>
          </p:spPr>
          <p:txBody>
            <a:bodyPr spcFirstLastPara="1" wrap="square" lIns="51427" tIns="25706" rIns="51427" bIns="25706" anchor="ctr" anchorCtr="0">
              <a:noAutofit/>
            </a:bodyPr>
            <a:lstStyle/>
            <a:p>
              <a:endParaRPr sz="1013">
                <a:solidFill>
                  <a:schemeClr val="lt1"/>
                </a:solidFill>
                <a:latin typeface="Calibri"/>
                <a:ea typeface="Calibri"/>
                <a:cs typeface="Calibri"/>
                <a:sym typeface="Calibri"/>
              </a:endParaRPr>
            </a:p>
          </p:txBody>
        </p:sp>
        <p:sp>
          <p:nvSpPr>
            <p:cNvPr id="10" name="Google Shape;366;p14">
              <a:extLst>
                <a:ext uri="{FF2B5EF4-FFF2-40B4-BE49-F238E27FC236}">
                  <a16:creationId xmlns:a16="http://schemas.microsoft.com/office/drawing/2014/main" id="{6AD678AE-DC35-42C2-A38D-B523DC016818}"/>
                </a:ext>
              </a:extLst>
            </p:cNvPr>
            <p:cNvSpPr/>
            <p:nvPr/>
          </p:nvSpPr>
          <p:spPr>
            <a:xfrm>
              <a:off x="204716" y="116006"/>
              <a:ext cx="81887" cy="74618"/>
            </a:xfrm>
            <a:prstGeom prst="ellipse">
              <a:avLst/>
            </a:prstGeom>
            <a:solidFill>
              <a:srgbClr val="C00000"/>
            </a:solidFill>
            <a:ln>
              <a:noFill/>
            </a:ln>
          </p:spPr>
          <p:txBody>
            <a:bodyPr spcFirstLastPara="1" wrap="square" lIns="51427" tIns="25706" rIns="51427" bIns="25706" anchor="ctr" anchorCtr="0">
              <a:noAutofit/>
            </a:bodyPr>
            <a:lstStyle/>
            <a:p>
              <a:endParaRPr sz="1013">
                <a:solidFill>
                  <a:schemeClr val="lt1"/>
                </a:solidFill>
                <a:latin typeface="Calibri"/>
                <a:ea typeface="Calibri"/>
                <a:cs typeface="Calibri"/>
                <a:sym typeface="Calibri"/>
              </a:endParaRPr>
            </a:p>
          </p:txBody>
        </p:sp>
        <p:sp>
          <p:nvSpPr>
            <p:cNvPr id="11" name="Google Shape;367;p14">
              <a:extLst>
                <a:ext uri="{FF2B5EF4-FFF2-40B4-BE49-F238E27FC236}">
                  <a16:creationId xmlns:a16="http://schemas.microsoft.com/office/drawing/2014/main" id="{EB498632-6F6B-43F5-A25D-46133364CBE3}"/>
                </a:ext>
              </a:extLst>
            </p:cNvPr>
            <p:cNvSpPr/>
            <p:nvPr/>
          </p:nvSpPr>
          <p:spPr>
            <a:xfrm>
              <a:off x="0" y="361666"/>
              <a:ext cx="81887" cy="74618"/>
            </a:xfrm>
            <a:prstGeom prst="ellipse">
              <a:avLst/>
            </a:prstGeom>
            <a:solidFill>
              <a:srgbClr val="C00000"/>
            </a:solidFill>
            <a:ln>
              <a:noFill/>
            </a:ln>
          </p:spPr>
          <p:txBody>
            <a:bodyPr spcFirstLastPara="1" wrap="square" lIns="51427" tIns="25706" rIns="51427" bIns="25706" anchor="ctr" anchorCtr="0">
              <a:noAutofit/>
            </a:bodyPr>
            <a:lstStyle/>
            <a:p>
              <a:endParaRPr sz="1013">
                <a:solidFill>
                  <a:schemeClr val="lt1"/>
                </a:solidFill>
                <a:latin typeface="Calibri"/>
                <a:ea typeface="Calibri"/>
                <a:cs typeface="Calibri"/>
                <a:sym typeface="Calibri"/>
              </a:endParaRPr>
            </a:p>
          </p:txBody>
        </p:sp>
        <p:cxnSp>
          <p:nvCxnSpPr>
            <p:cNvPr id="12" name="Google Shape;368;p14">
              <a:extLst>
                <a:ext uri="{FF2B5EF4-FFF2-40B4-BE49-F238E27FC236}">
                  <a16:creationId xmlns:a16="http://schemas.microsoft.com/office/drawing/2014/main" id="{9E1CAF86-9768-4922-952A-5A1CA658B4F4}"/>
                </a:ext>
              </a:extLst>
            </p:cNvPr>
            <p:cNvCxnSpPr/>
            <p:nvPr/>
          </p:nvCxnSpPr>
          <p:spPr>
            <a:xfrm rot="10800000" flipH="1">
              <a:off x="61415" y="177421"/>
              <a:ext cx="150125" cy="191069"/>
            </a:xfrm>
            <a:prstGeom prst="straightConnector1">
              <a:avLst/>
            </a:prstGeom>
            <a:noFill/>
            <a:ln w="9525" cap="flat" cmpd="sng">
              <a:solidFill>
                <a:srgbClr val="C00000"/>
              </a:solidFill>
              <a:prstDash val="solid"/>
              <a:miter lim="800000"/>
              <a:headEnd type="none" w="sm" len="sm"/>
              <a:tailEnd type="none" w="sm" len="sm"/>
            </a:ln>
          </p:spPr>
        </p:cxnSp>
        <p:cxnSp>
          <p:nvCxnSpPr>
            <p:cNvPr id="13" name="Google Shape;369;p14">
              <a:extLst>
                <a:ext uri="{FF2B5EF4-FFF2-40B4-BE49-F238E27FC236}">
                  <a16:creationId xmlns:a16="http://schemas.microsoft.com/office/drawing/2014/main" id="{64375B89-11D5-49EF-AD59-3CED3BACB8DF}"/>
                </a:ext>
              </a:extLst>
            </p:cNvPr>
            <p:cNvCxnSpPr/>
            <p:nvPr/>
          </p:nvCxnSpPr>
          <p:spPr>
            <a:xfrm>
              <a:off x="286603" y="150126"/>
              <a:ext cx="183980" cy="33920"/>
            </a:xfrm>
            <a:prstGeom prst="straightConnector1">
              <a:avLst/>
            </a:prstGeom>
            <a:noFill/>
            <a:ln w="9525" cap="flat" cmpd="sng">
              <a:solidFill>
                <a:srgbClr val="C00000"/>
              </a:solidFill>
              <a:prstDash val="solid"/>
              <a:miter lim="800000"/>
              <a:headEnd type="none" w="sm" len="sm"/>
              <a:tailEnd type="none" w="sm" len="sm"/>
            </a:ln>
          </p:spPr>
        </p:cxnSp>
        <p:cxnSp>
          <p:nvCxnSpPr>
            <p:cNvPr id="14" name="Google Shape;370;p14">
              <a:extLst>
                <a:ext uri="{FF2B5EF4-FFF2-40B4-BE49-F238E27FC236}">
                  <a16:creationId xmlns:a16="http://schemas.microsoft.com/office/drawing/2014/main" id="{18EFABAD-A927-48CF-96B7-FBF3C88CB2EE}"/>
                </a:ext>
              </a:extLst>
            </p:cNvPr>
            <p:cNvCxnSpPr/>
            <p:nvPr/>
          </p:nvCxnSpPr>
          <p:spPr>
            <a:xfrm rot="10800000" flipH="1">
              <a:off x="545910" y="47767"/>
              <a:ext cx="149841" cy="129654"/>
            </a:xfrm>
            <a:prstGeom prst="straightConnector1">
              <a:avLst/>
            </a:prstGeom>
            <a:noFill/>
            <a:ln w="9525" cap="flat" cmpd="sng">
              <a:solidFill>
                <a:srgbClr val="C00000"/>
              </a:solidFill>
              <a:prstDash val="solid"/>
              <a:miter lim="800000"/>
              <a:headEnd type="none" w="sm" len="sm"/>
              <a:tailEnd type="none" w="sm" len="sm"/>
            </a:ln>
          </p:spPr>
        </p:cxnSp>
      </p:grpSp>
    </p:spTree>
    <p:extLst>
      <p:ext uri="{BB962C8B-B14F-4D97-AF65-F5344CB8AC3E}">
        <p14:creationId xmlns:p14="http://schemas.microsoft.com/office/powerpoint/2010/main" val="28380952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3A9405CE-9713-4295-ADB0-79F00CFA9975}"/>
              </a:ext>
            </a:extLst>
          </p:cNvPr>
          <p:cNvSpPr txBox="1"/>
          <p:nvPr/>
        </p:nvSpPr>
        <p:spPr>
          <a:xfrm>
            <a:off x="1329432" y="428707"/>
            <a:ext cx="6485138" cy="704039"/>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419" sz="1350" dirty="0"/>
              <a:t> </a:t>
            </a:r>
            <a:r>
              <a:rPr lang="es-419" sz="4125" cap="all" dirty="0">
                <a:latin typeface="Rockwell Condensed"/>
              </a:rPr>
              <a:t>Sistema de ingreso</a:t>
            </a:r>
            <a:endParaRPr lang="es-ES" sz="4125" cap="all" dirty="0">
              <a:latin typeface="Rockwell Condensed"/>
              <a:sym typeface="Calibri"/>
            </a:endParaRPr>
          </a:p>
        </p:txBody>
      </p:sp>
      <p:pic>
        <p:nvPicPr>
          <p:cNvPr id="3" name="Imagen 2">
            <a:extLst>
              <a:ext uri="{FF2B5EF4-FFF2-40B4-BE49-F238E27FC236}">
                <a16:creationId xmlns:a16="http://schemas.microsoft.com/office/drawing/2014/main" id="{7DCA7277-81BA-4A9E-948B-91953B0CAD96}"/>
              </a:ext>
            </a:extLst>
          </p:cNvPr>
          <p:cNvPicPr>
            <a:picLocks noChangeAspect="1"/>
          </p:cNvPicPr>
          <p:nvPr/>
        </p:nvPicPr>
        <p:blipFill>
          <a:blip r:embed="rId3"/>
          <a:stretch>
            <a:fillRect/>
          </a:stretch>
        </p:blipFill>
        <p:spPr>
          <a:xfrm>
            <a:off x="1938661" y="1631251"/>
            <a:ext cx="5266678" cy="3203391"/>
          </a:xfrm>
          <a:prstGeom prst="rect">
            <a:avLst/>
          </a:prstGeom>
        </p:spPr>
      </p:pic>
    </p:spTree>
    <p:extLst>
      <p:ext uri="{BB962C8B-B14F-4D97-AF65-F5344CB8AC3E}">
        <p14:creationId xmlns:p14="http://schemas.microsoft.com/office/powerpoint/2010/main" val="8195889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CCDF098D-BAE4-486C-B02D-AB8506E0E0ED}"/>
              </a:ext>
            </a:extLst>
          </p:cNvPr>
          <p:cNvSpPr txBox="1"/>
          <p:nvPr/>
        </p:nvSpPr>
        <p:spPr>
          <a:xfrm>
            <a:off x="1329432" y="428707"/>
            <a:ext cx="6485138" cy="704039"/>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419" sz="4125" cap="all" dirty="0">
                <a:latin typeface="Rockwell Condensed"/>
              </a:rPr>
              <a:t>Recuperación de contraseñas</a:t>
            </a:r>
            <a:endParaRPr lang="es-ES" sz="4125" cap="all" dirty="0">
              <a:latin typeface="Rockwell Condensed"/>
              <a:sym typeface="Calibri"/>
            </a:endParaRPr>
          </a:p>
        </p:txBody>
      </p:sp>
      <p:pic>
        <p:nvPicPr>
          <p:cNvPr id="3" name="Imagen 2">
            <a:extLst>
              <a:ext uri="{FF2B5EF4-FFF2-40B4-BE49-F238E27FC236}">
                <a16:creationId xmlns:a16="http://schemas.microsoft.com/office/drawing/2014/main" id="{4FB39CC8-E5B9-437A-A70A-D949BD409DC0}"/>
              </a:ext>
            </a:extLst>
          </p:cNvPr>
          <p:cNvPicPr>
            <a:picLocks noChangeAspect="1"/>
          </p:cNvPicPr>
          <p:nvPr/>
        </p:nvPicPr>
        <p:blipFill>
          <a:blip r:embed="rId3"/>
          <a:stretch>
            <a:fillRect/>
          </a:stretch>
        </p:blipFill>
        <p:spPr>
          <a:xfrm>
            <a:off x="1990263" y="1726165"/>
            <a:ext cx="5163475" cy="2914638"/>
          </a:xfrm>
          <a:prstGeom prst="rect">
            <a:avLst/>
          </a:prstGeom>
        </p:spPr>
      </p:pic>
    </p:spTree>
    <p:extLst>
      <p:ext uri="{BB962C8B-B14F-4D97-AF65-F5344CB8AC3E}">
        <p14:creationId xmlns:p14="http://schemas.microsoft.com/office/powerpoint/2010/main" val="500586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C18222FF-3785-4888-992C-81F1EAB43B11}"/>
              </a:ext>
            </a:extLst>
          </p:cNvPr>
          <p:cNvSpPr txBox="1"/>
          <p:nvPr/>
        </p:nvSpPr>
        <p:spPr>
          <a:xfrm>
            <a:off x="1329432" y="428707"/>
            <a:ext cx="6485138" cy="704039"/>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419" sz="4125" cap="all" dirty="0">
                <a:latin typeface="Rockwell Condensed"/>
              </a:rPr>
              <a:t>Registro de usuarios</a:t>
            </a:r>
            <a:endParaRPr lang="es-ES" sz="4125" cap="all" dirty="0">
              <a:latin typeface="Rockwell Condensed"/>
              <a:sym typeface="Calibri"/>
            </a:endParaRPr>
          </a:p>
        </p:txBody>
      </p:sp>
      <p:pic>
        <p:nvPicPr>
          <p:cNvPr id="3" name="Imagen 2">
            <a:extLst>
              <a:ext uri="{FF2B5EF4-FFF2-40B4-BE49-F238E27FC236}">
                <a16:creationId xmlns:a16="http://schemas.microsoft.com/office/drawing/2014/main" id="{CDD80F1E-BF26-4AF0-B7DD-00C6852FFCEB}"/>
              </a:ext>
            </a:extLst>
          </p:cNvPr>
          <p:cNvPicPr>
            <a:picLocks noChangeAspect="1"/>
          </p:cNvPicPr>
          <p:nvPr/>
        </p:nvPicPr>
        <p:blipFill>
          <a:blip r:embed="rId3"/>
          <a:stretch>
            <a:fillRect/>
          </a:stretch>
        </p:blipFill>
        <p:spPr>
          <a:xfrm>
            <a:off x="1902041" y="1704512"/>
            <a:ext cx="5180121" cy="3010281"/>
          </a:xfrm>
          <a:prstGeom prst="rect">
            <a:avLst/>
          </a:prstGeom>
        </p:spPr>
      </p:pic>
    </p:spTree>
    <p:extLst>
      <p:ext uri="{BB962C8B-B14F-4D97-AF65-F5344CB8AC3E}">
        <p14:creationId xmlns:p14="http://schemas.microsoft.com/office/powerpoint/2010/main" val="35557984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14FA4430-27BC-4C5C-83B0-9ABFEA0A9796}"/>
              </a:ext>
            </a:extLst>
          </p:cNvPr>
          <p:cNvSpPr txBox="1"/>
          <p:nvPr/>
        </p:nvSpPr>
        <p:spPr>
          <a:xfrm>
            <a:off x="1329432" y="428707"/>
            <a:ext cx="6485138" cy="704039"/>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419" sz="4125" cap="all" dirty="0">
                <a:latin typeface="Rockwell Condensed"/>
              </a:rPr>
              <a:t>Entradas de productos</a:t>
            </a:r>
            <a:endParaRPr lang="es-ES" sz="4125" cap="all" dirty="0">
              <a:latin typeface="Rockwell Condensed"/>
              <a:sym typeface="Calibri"/>
            </a:endParaRPr>
          </a:p>
        </p:txBody>
      </p:sp>
      <p:pic>
        <p:nvPicPr>
          <p:cNvPr id="3" name="Imagen 2">
            <a:extLst>
              <a:ext uri="{FF2B5EF4-FFF2-40B4-BE49-F238E27FC236}">
                <a16:creationId xmlns:a16="http://schemas.microsoft.com/office/drawing/2014/main" id="{3752FE5B-E64F-4589-BBA7-4D41E23A294C}"/>
              </a:ext>
            </a:extLst>
          </p:cNvPr>
          <p:cNvPicPr>
            <a:picLocks noChangeAspect="1"/>
          </p:cNvPicPr>
          <p:nvPr/>
        </p:nvPicPr>
        <p:blipFill>
          <a:blip r:embed="rId3"/>
          <a:stretch>
            <a:fillRect/>
          </a:stretch>
        </p:blipFill>
        <p:spPr>
          <a:xfrm>
            <a:off x="2001916" y="1604295"/>
            <a:ext cx="4880498" cy="3110499"/>
          </a:xfrm>
          <a:prstGeom prst="rect">
            <a:avLst/>
          </a:prstGeom>
        </p:spPr>
      </p:pic>
    </p:spTree>
    <p:extLst>
      <p:ext uri="{BB962C8B-B14F-4D97-AF65-F5344CB8AC3E}">
        <p14:creationId xmlns:p14="http://schemas.microsoft.com/office/powerpoint/2010/main" val="41251655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71995091-41B4-4F47-9EF8-CB2539EDE3E0}"/>
              </a:ext>
            </a:extLst>
          </p:cNvPr>
          <p:cNvSpPr txBox="1"/>
          <p:nvPr/>
        </p:nvSpPr>
        <p:spPr>
          <a:xfrm>
            <a:off x="1329432" y="428707"/>
            <a:ext cx="6485138" cy="704039"/>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419" sz="4125" cap="all" dirty="0">
                <a:latin typeface="Rockwell Condensed"/>
              </a:rPr>
              <a:t>salida de productos</a:t>
            </a:r>
            <a:endParaRPr lang="es-ES" sz="4125" cap="all" dirty="0">
              <a:latin typeface="Rockwell Condensed"/>
              <a:sym typeface="Calibri"/>
            </a:endParaRPr>
          </a:p>
        </p:txBody>
      </p:sp>
      <p:pic>
        <p:nvPicPr>
          <p:cNvPr id="5" name="Imagen 4">
            <a:extLst>
              <a:ext uri="{FF2B5EF4-FFF2-40B4-BE49-F238E27FC236}">
                <a16:creationId xmlns:a16="http://schemas.microsoft.com/office/drawing/2014/main" id="{C8D94908-D9C9-40A4-8914-990586FAB09D}"/>
              </a:ext>
            </a:extLst>
          </p:cNvPr>
          <p:cNvPicPr>
            <a:picLocks noChangeAspect="1"/>
          </p:cNvPicPr>
          <p:nvPr/>
        </p:nvPicPr>
        <p:blipFill>
          <a:blip r:embed="rId3"/>
          <a:stretch>
            <a:fillRect/>
          </a:stretch>
        </p:blipFill>
        <p:spPr>
          <a:xfrm>
            <a:off x="1985269" y="1584663"/>
            <a:ext cx="5173462" cy="3029506"/>
          </a:xfrm>
          <a:prstGeom prst="rect">
            <a:avLst/>
          </a:prstGeom>
        </p:spPr>
      </p:pic>
    </p:spTree>
    <p:extLst>
      <p:ext uri="{BB962C8B-B14F-4D97-AF65-F5344CB8AC3E}">
        <p14:creationId xmlns:p14="http://schemas.microsoft.com/office/powerpoint/2010/main" val="22054550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14BEAC2A-4248-4AE7-867D-37637AC47FD8}"/>
              </a:ext>
            </a:extLst>
          </p:cNvPr>
          <p:cNvSpPr txBox="1"/>
          <p:nvPr/>
        </p:nvSpPr>
        <p:spPr>
          <a:xfrm>
            <a:off x="2265476" y="393266"/>
            <a:ext cx="4613048" cy="761747"/>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4500" cap="all" dirty="0">
                <a:latin typeface="Rockwell Condensed"/>
                <a:sym typeface="Calibri"/>
              </a:rPr>
              <a:t>Diagrama de clases</a:t>
            </a:r>
          </a:p>
        </p:txBody>
      </p:sp>
      <p:pic>
        <p:nvPicPr>
          <p:cNvPr id="4" name="Imagen 3">
            <a:extLst>
              <a:ext uri="{FF2B5EF4-FFF2-40B4-BE49-F238E27FC236}">
                <a16:creationId xmlns:a16="http://schemas.microsoft.com/office/drawing/2014/main" id="{4A969E6E-2CF5-4AE4-B387-0231A94A9555}"/>
              </a:ext>
            </a:extLst>
          </p:cNvPr>
          <p:cNvPicPr>
            <a:picLocks noChangeAspect="1"/>
          </p:cNvPicPr>
          <p:nvPr/>
        </p:nvPicPr>
        <p:blipFill>
          <a:blip r:embed="rId3"/>
          <a:stretch>
            <a:fillRect/>
          </a:stretch>
        </p:blipFill>
        <p:spPr>
          <a:xfrm>
            <a:off x="1467851" y="1366619"/>
            <a:ext cx="6208297" cy="3383615"/>
          </a:xfrm>
          <a:prstGeom prst="rect">
            <a:avLst/>
          </a:prstGeom>
        </p:spPr>
      </p:pic>
    </p:spTree>
    <p:extLst>
      <p:ext uri="{BB962C8B-B14F-4D97-AF65-F5344CB8AC3E}">
        <p14:creationId xmlns:p14="http://schemas.microsoft.com/office/powerpoint/2010/main" val="8936848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3742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FE6402A9-62E5-423D-9AF9-715C864DDC86}"/>
              </a:ext>
            </a:extLst>
          </p:cNvPr>
          <p:cNvSpPr txBox="1"/>
          <p:nvPr/>
        </p:nvSpPr>
        <p:spPr>
          <a:xfrm>
            <a:off x="1329432" y="399853"/>
            <a:ext cx="6485138" cy="761747"/>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4500" cap="all" dirty="0">
                <a:latin typeface="Rockwell Condensed"/>
                <a:sym typeface="Calibri"/>
              </a:rPr>
              <a:t>OBJETIVOS ESPECIFICOS</a:t>
            </a:r>
            <a:endParaRPr lang="es-ES" sz="4500" cap="all" dirty="0">
              <a:latin typeface="Rockwell Condensed"/>
            </a:endParaRPr>
          </a:p>
        </p:txBody>
      </p:sp>
      <p:sp>
        <p:nvSpPr>
          <p:cNvPr id="3" name="TextBox 3">
            <a:extLst>
              <a:ext uri="{FF2B5EF4-FFF2-40B4-BE49-F238E27FC236}">
                <a16:creationId xmlns:a16="http://schemas.microsoft.com/office/drawing/2014/main" id="{FEE7B5B2-9734-4F6F-8F74-4C03CB052429}"/>
              </a:ext>
            </a:extLst>
          </p:cNvPr>
          <p:cNvSpPr txBox="1"/>
          <p:nvPr/>
        </p:nvSpPr>
        <p:spPr>
          <a:xfrm>
            <a:off x="3998795" y="1695179"/>
            <a:ext cx="3815775" cy="2920030"/>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marL="257175" indent="-257175">
              <a:buFont typeface="Wingdings" panose="05000000000000000000" pitchFamily="2" charset="2"/>
              <a:buChar char="Ø"/>
            </a:pPr>
            <a:r>
              <a:rPr lang="es-419" sz="1425" dirty="0">
                <a:ea typeface="Calibri"/>
                <a:cs typeface="Calibri"/>
                <a:sym typeface="Calibri"/>
              </a:rPr>
              <a:t>Desarrollar un sistema de inventario en el cual la persona encargada posea un usuario de acceso al sistema para que pueda modificar cualquier herramienta del software.</a:t>
            </a:r>
          </a:p>
          <a:p>
            <a:pPr marL="257175" indent="-257175">
              <a:buFont typeface="Wingdings" panose="05000000000000000000" pitchFamily="2" charset="2"/>
              <a:buChar char="Ø"/>
            </a:pPr>
            <a:r>
              <a:rPr lang="es-419" sz="1425" dirty="0">
                <a:ea typeface="Calibri"/>
                <a:cs typeface="Calibri"/>
                <a:sym typeface="Calibri"/>
              </a:rPr>
              <a:t>Implementar un sistema de inventario en el cual la persona encargada tenga la posibilidad de registrar cualquier tipo de herramienta, en este sistema se solicitara el tipo de elemento, el nombre y el estado.</a:t>
            </a:r>
          </a:p>
          <a:p>
            <a:pPr marL="257175" indent="-257175">
              <a:buFont typeface="Wingdings" panose="05000000000000000000" pitchFamily="2" charset="2"/>
              <a:buChar char="Ø"/>
            </a:pPr>
            <a:r>
              <a:rPr lang="es-419" sz="1425" dirty="0">
                <a:ea typeface="Calibri"/>
                <a:cs typeface="Calibri"/>
                <a:sym typeface="Calibri"/>
              </a:rPr>
              <a:t>Elaborar un sistema de inventario en el cual tengamos la posibilidad de reportar cualquier elemento en malas condiciones, para mejorar la información del estado de las herramientas</a:t>
            </a:r>
            <a:endParaRPr lang="en-US" sz="1425" dirty="0">
              <a:latin typeface="Rockwell"/>
            </a:endParaRPr>
          </a:p>
        </p:txBody>
      </p:sp>
      <p:pic>
        <p:nvPicPr>
          <p:cNvPr id="4" name="Imagen 3">
            <a:extLst>
              <a:ext uri="{FF2B5EF4-FFF2-40B4-BE49-F238E27FC236}">
                <a16:creationId xmlns:a16="http://schemas.microsoft.com/office/drawing/2014/main" id="{5105695B-DB4A-4549-A0F0-2F838BBC853E}"/>
              </a:ext>
            </a:extLst>
          </p:cNvPr>
          <p:cNvPicPr>
            <a:picLocks noChangeAspect="1"/>
          </p:cNvPicPr>
          <p:nvPr/>
        </p:nvPicPr>
        <p:blipFill>
          <a:blip r:embed="rId3"/>
          <a:stretch>
            <a:fillRect/>
          </a:stretch>
        </p:blipFill>
        <p:spPr>
          <a:xfrm>
            <a:off x="1462921" y="2020283"/>
            <a:ext cx="2425304" cy="2258041"/>
          </a:xfrm>
          <a:prstGeom prst="rect">
            <a:avLst/>
          </a:prstGeom>
        </p:spPr>
      </p:pic>
    </p:spTree>
    <p:extLst>
      <p:ext uri="{BB962C8B-B14F-4D97-AF65-F5344CB8AC3E}">
        <p14:creationId xmlns:p14="http://schemas.microsoft.com/office/powerpoint/2010/main" val="1152567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F39CA29A-664E-44B6-8D88-78CF915FE100}"/>
              </a:ext>
            </a:extLst>
          </p:cNvPr>
          <p:cNvSpPr txBox="1"/>
          <p:nvPr/>
        </p:nvSpPr>
        <p:spPr>
          <a:xfrm>
            <a:off x="1329432" y="399853"/>
            <a:ext cx="6485138" cy="761747"/>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4500" cap="all" dirty="0">
                <a:latin typeface="Rockwell Condensed"/>
              </a:rPr>
              <a:t>PLANTEAMIENTO DEL PROBLEMA</a:t>
            </a:r>
            <a:endParaRPr lang="en-US" sz="4500" dirty="0"/>
          </a:p>
        </p:txBody>
      </p:sp>
      <p:sp>
        <p:nvSpPr>
          <p:cNvPr id="3" name="TextBox 3">
            <a:extLst>
              <a:ext uri="{FF2B5EF4-FFF2-40B4-BE49-F238E27FC236}">
                <a16:creationId xmlns:a16="http://schemas.microsoft.com/office/drawing/2014/main" id="{F99E10E2-E4FA-46B1-99E7-98EDBB75A6A8}"/>
              </a:ext>
            </a:extLst>
          </p:cNvPr>
          <p:cNvSpPr txBox="1"/>
          <p:nvPr/>
        </p:nvSpPr>
        <p:spPr>
          <a:xfrm>
            <a:off x="3998795" y="1504740"/>
            <a:ext cx="3815775" cy="3300904"/>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r>
              <a:rPr lang="es-419" sz="1500" dirty="0">
                <a:ea typeface="Calibri"/>
                <a:cs typeface="Calibri"/>
                <a:sym typeface="Calibri"/>
              </a:rPr>
              <a:t>Decidimos realizar nuestro proyecto a la media fortalecida en el área de ingeniería del colegio distrital Charry donde el problema nace en la ausencia de un buen manejo de las herramientas del aula, ya que no hay nadie encargado de establecer un control a dichas herramientas, lo cual está afectando directamente al colegio y a los alumnos de la media fortalecida en el área de ingeniería, esto esta aumentando la probabilidad de la perdida de elementos de la sala y al no haber un control adecuado no se percibiría tal perdida, por lo cual se implementara un sistema para el control de dichos elementos.</a:t>
            </a:r>
          </a:p>
        </p:txBody>
      </p:sp>
      <p:pic>
        <p:nvPicPr>
          <p:cNvPr id="4" name="Imagen 3">
            <a:extLst>
              <a:ext uri="{FF2B5EF4-FFF2-40B4-BE49-F238E27FC236}">
                <a16:creationId xmlns:a16="http://schemas.microsoft.com/office/drawing/2014/main" id="{B48235F6-86D2-4D77-A26B-7F1CAC1B2070}"/>
              </a:ext>
            </a:extLst>
          </p:cNvPr>
          <p:cNvPicPr>
            <a:picLocks noChangeAspect="1"/>
          </p:cNvPicPr>
          <p:nvPr/>
        </p:nvPicPr>
        <p:blipFill>
          <a:blip r:embed="rId3"/>
          <a:stretch>
            <a:fillRect/>
          </a:stretch>
        </p:blipFill>
        <p:spPr>
          <a:xfrm>
            <a:off x="1329432" y="2005312"/>
            <a:ext cx="2410880" cy="2288743"/>
          </a:xfrm>
          <a:prstGeom prst="rect">
            <a:avLst/>
          </a:prstGeom>
        </p:spPr>
      </p:pic>
    </p:spTree>
    <p:extLst>
      <p:ext uri="{BB962C8B-B14F-4D97-AF65-F5344CB8AC3E}">
        <p14:creationId xmlns:p14="http://schemas.microsoft.com/office/powerpoint/2010/main" val="2208351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AF7083E7-ADA1-4112-A7AC-53719BA82745}"/>
              </a:ext>
            </a:extLst>
          </p:cNvPr>
          <p:cNvSpPr txBox="1"/>
          <p:nvPr/>
        </p:nvSpPr>
        <p:spPr>
          <a:xfrm>
            <a:off x="1329432" y="399853"/>
            <a:ext cx="6485138" cy="761747"/>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4500" cap="all" dirty="0">
                <a:latin typeface="Rockwell Condensed"/>
                <a:sym typeface="Calibri"/>
              </a:rPr>
              <a:t>ALCANCE del proyecto</a:t>
            </a:r>
            <a:endParaRPr lang="es-ES" sz="4500" cap="all" dirty="0">
              <a:latin typeface="Rockwell Condensed"/>
            </a:endParaRPr>
          </a:p>
        </p:txBody>
      </p:sp>
      <p:sp>
        <p:nvSpPr>
          <p:cNvPr id="3" name="TextBox 3">
            <a:extLst>
              <a:ext uri="{FF2B5EF4-FFF2-40B4-BE49-F238E27FC236}">
                <a16:creationId xmlns:a16="http://schemas.microsoft.com/office/drawing/2014/main" id="{60C31E46-9463-4D3C-9C76-DFA180AFEF2D}"/>
              </a:ext>
            </a:extLst>
          </p:cNvPr>
          <p:cNvSpPr txBox="1"/>
          <p:nvPr/>
        </p:nvSpPr>
        <p:spPr>
          <a:xfrm>
            <a:off x="3998795" y="1354699"/>
            <a:ext cx="3815775" cy="3600986"/>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r>
              <a:rPr lang="es-ES" sz="1350" dirty="0"/>
              <a:t>Implementar</a:t>
            </a:r>
            <a:r>
              <a:rPr lang="es-ES" sz="1350" dirty="0">
                <a:ea typeface="Calibri"/>
                <a:cs typeface="Calibri"/>
                <a:sym typeface="Calibri"/>
              </a:rPr>
              <a:t> un </a:t>
            </a:r>
            <a:r>
              <a:rPr lang="es-ES" sz="1350" dirty="0"/>
              <a:t>s</a:t>
            </a:r>
            <a:r>
              <a:rPr lang="es-ES" sz="1350" dirty="0">
                <a:ea typeface="Calibri"/>
                <a:cs typeface="Calibri"/>
                <a:sym typeface="Calibri"/>
              </a:rPr>
              <a:t>oftware para la media fortalecida en el área de ingeniería del colegio distrital Charry. E</a:t>
            </a:r>
            <a:r>
              <a:rPr lang="es-ES" sz="1350" dirty="0"/>
              <a:t>l cual </a:t>
            </a:r>
            <a:r>
              <a:rPr lang="es-ES" sz="1350" dirty="0">
                <a:ea typeface="Calibri"/>
                <a:cs typeface="Calibri"/>
                <a:sym typeface="Calibri"/>
              </a:rPr>
              <a:t>posea la habilidad </a:t>
            </a:r>
            <a:r>
              <a:rPr lang="es-ES" sz="1350" dirty="0"/>
              <a:t>de registrar</a:t>
            </a:r>
            <a:r>
              <a:rPr lang="es-ES" sz="1350" dirty="0">
                <a:ea typeface="Calibri"/>
                <a:cs typeface="Calibri"/>
                <a:sym typeface="Calibri"/>
              </a:rPr>
              <a:t> cualquier herramienta del aula, y que tenga la opción de registrar reportes ya sea de algún elemento dañado o en mal estado, también que logre modificar </a:t>
            </a:r>
            <a:r>
              <a:rPr lang="es-ES" sz="1350" dirty="0"/>
              <a:t>cualquier</a:t>
            </a:r>
            <a:r>
              <a:rPr lang="es-ES" sz="1350" dirty="0">
                <a:ea typeface="Calibri"/>
                <a:cs typeface="Calibri"/>
                <a:sym typeface="Calibri"/>
              </a:rPr>
              <a:t> información en el momento deseado  por la persona encargada ,y que logre organizar de diferentes manera la información  ya sea alfabéticamente o por fecha de ingreso para así lograr una fácil consulta de algún elemento que este extraviado o que sea solicitado por alguna persona, además el sistema llevara una interfaz fácil de utilizar ya que el software tendrá una ventana de inicio donde aparecerán botones identificando la acción a realizar la cual tendrá de fondo los colores de la institución.</a:t>
            </a:r>
            <a:endParaRPr lang="es-419" sz="1350" dirty="0">
              <a:ea typeface="Calibri"/>
              <a:cs typeface="Calibri"/>
              <a:sym typeface="Calibri"/>
            </a:endParaRPr>
          </a:p>
        </p:txBody>
      </p:sp>
      <p:pic>
        <p:nvPicPr>
          <p:cNvPr id="4" name="Imagen 3">
            <a:extLst>
              <a:ext uri="{FF2B5EF4-FFF2-40B4-BE49-F238E27FC236}">
                <a16:creationId xmlns:a16="http://schemas.microsoft.com/office/drawing/2014/main" id="{ED8D96E5-F0F2-4A9F-A276-7413ED5E6C39}"/>
              </a:ext>
            </a:extLst>
          </p:cNvPr>
          <p:cNvPicPr>
            <a:picLocks noChangeAspect="1"/>
          </p:cNvPicPr>
          <p:nvPr/>
        </p:nvPicPr>
        <p:blipFill>
          <a:blip r:embed="rId3"/>
          <a:stretch>
            <a:fillRect/>
          </a:stretch>
        </p:blipFill>
        <p:spPr>
          <a:xfrm>
            <a:off x="1256013" y="1863685"/>
            <a:ext cx="2477810" cy="2583013"/>
          </a:xfrm>
          <a:prstGeom prst="rect">
            <a:avLst/>
          </a:prstGeom>
        </p:spPr>
      </p:pic>
    </p:spTree>
    <p:extLst>
      <p:ext uri="{BB962C8B-B14F-4D97-AF65-F5344CB8AC3E}">
        <p14:creationId xmlns:p14="http://schemas.microsoft.com/office/powerpoint/2010/main" val="708930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262EA6E4-AFB1-4830-96F4-EB210648A869}"/>
              </a:ext>
            </a:extLst>
          </p:cNvPr>
          <p:cNvSpPr txBox="1"/>
          <p:nvPr/>
        </p:nvSpPr>
        <p:spPr>
          <a:xfrm>
            <a:off x="1329432" y="399853"/>
            <a:ext cx="6485138" cy="761747"/>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4500" cap="all" dirty="0">
                <a:latin typeface="Rockwell Condensed"/>
                <a:sym typeface="Calibri"/>
              </a:rPr>
              <a:t>JUSTIFICACION</a:t>
            </a:r>
          </a:p>
        </p:txBody>
      </p:sp>
      <p:sp>
        <p:nvSpPr>
          <p:cNvPr id="3" name="TextBox 3">
            <a:extLst>
              <a:ext uri="{FF2B5EF4-FFF2-40B4-BE49-F238E27FC236}">
                <a16:creationId xmlns:a16="http://schemas.microsoft.com/office/drawing/2014/main" id="{F48E6BF0-BBAA-4DD3-AA16-3E8016D35E4C}"/>
              </a:ext>
            </a:extLst>
          </p:cNvPr>
          <p:cNvSpPr txBox="1"/>
          <p:nvPr/>
        </p:nvSpPr>
        <p:spPr>
          <a:xfrm>
            <a:off x="3998795" y="1389324"/>
            <a:ext cx="3815775" cy="3531736"/>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r>
              <a:rPr lang="es-419" sz="1500" dirty="0">
                <a:ea typeface="Calibri"/>
                <a:cs typeface="Calibri"/>
                <a:sym typeface="Calibri"/>
              </a:rPr>
              <a:t>Este proyecto está realizado con el fin de implementar un sistema y aportar soluciones al problema de inventario encontrado en la media fortalecida en el área de ingeniería del colegio distrital Charry, para así buscar mejorar la organización de los elementos de dicha sala, a la vez para evitar problemas que se puedan presentar dentro de la misma, llevando a cabo un análisis detenido y sencillo. El sistema a implementar será adecuado ya que facilitara la búsqueda de cualquier elemento y permitirá dar el reporte del estado de dicho elemento de la sala, para así prevenir alguna perdida o confusión al momento de que sean solicitados dichos elementos.</a:t>
            </a:r>
            <a:endParaRPr lang="es-419" sz="1500" dirty="0"/>
          </a:p>
        </p:txBody>
      </p:sp>
      <p:pic>
        <p:nvPicPr>
          <p:cNvPr id="4" name="Imagen 3">
            <a:extLst>
              <a:ext uri="{FF2B5EF4-FFF2-40B4-BE49-F238E27FC236}">
                <a16:creationId xmlns:a16="http://schemas.microsoft.com/office/drawing/2014/main" id="{066093E3-5BDC-47C1-8274-57EFBAAFACC0}"/>
              </a:ext>
            </a:extLst>
          </p:cNvPr>
          <p:cNvPicPr>
            <a:picLocks noChangeAspect="1"/>
          </p:cNvPicPr>
          <p:nvPr/>
        </p:nvPicPr>
        <p:blipFill>
          <a:blip r:embed="rId3"/>
          <a:stretch>
            <a:fillRect/>
          </a:stretch>
        </p:blipFill>
        <p:spPr>
          <a:xfrm>
            <a:off x="1422371" y="1947898"/>
            <a:ext cx="2364581" cy="2414588"/>
          </a:xfrm>
          <a:prstGeom prst="rect">
            <a:avLst/>
          </a:prstGeom>
        </p:spPr>
      </p:pic>
    </p:spTree>
    <p:extLst>
      <p:ext uri="{BB962C8B-B14F-4D97-AF65-F5344CB8AC3E}">
        <p14:creationId xmlns:p14="http://schemas.microsoft.com/office/powerpoint/2010/main" val="1640078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3BCDBA27-452C-4AA3-B23A-BDAEE0183481}"/>
              </a:ext>
            </a:extLst>
          </p:cNvPr>
          <p:cNvSpPr txBox="1"/>
          <p:nvPr/>
        </p:nvSpPr>
        <p:spPr>
          <a:xfrm>
            <a:off x="1329432" y="399853"/>
            <a:ext cx="6485138" cy="761747"/>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4500" cap="all" dirty="0">
                <a:latin typeface="Rockwell Condensed"/>
                <a:sym typeface="Calibri"/>
              </a:rPr>
              <a:t>RECOLECCION DE DATOS</a:t>
            </a:r>
            <a:endParaRPr lang="es-ES" sz="4500" cap="all" dirty="0">
              <a:latin typeface="Rockwell Condensed"/>
            </a:endParaRPr>
          </a:p>
        </p:txBody>
      </p:sp>
      <p:sp>
        <p:nvSpPr>
          <p:cNvPr id="3" name="TextBox 3">
            <a:extLst>
              <a:ext uri="{FF2B5EF4-FFF2-40B4-BE49-F238E27FC236}">
                <a16:creationId xmlns:a16="http://schemas.microsoft.com/office/drawing/2014/main" id="{3B2E61A5-7763-432D-9D79-04F761EE2987}"/>
              </a:ext>
            </a:extLst>
          </p:cNvPr>
          <p:cNvSpPr txBox="1"/>
          <p:nvPr/>
        </p:nvSpPr>
        <p:spPr>
          <a:xfrm>
            <a:off x="3998795" y="1354699"/>
            <a:ext cx="3815775" cy="3600986"/>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r>
              <a:rPr lang="es-ES" sz="1350" dirty="0">
                <a:ea typeface="Calibri"/>
                <a:cs typeface="Calibri"/>
                <a:sym typeface="Calibri"/>
              </a:rPr>
              <a:t>Esta recolección de datos la realizamos a través de una entrevista dirigida a la persona encargada del aula de la media fortalecida del área de ingeniería, con el fin de poder encontrar el problema y darle una pronta solución.</a:t>
            </a:r>
            <a:br>
              <a:rPr lang="es-ES" sz="1350" dirty="0">
                <a:ea typeface="Calibri"/>
                <a:cs typeface="Calibri"/>
                <a:sym typeface="Calibri"/>
              </a:rPr>
            </a:br>
            <a:r>
              <a:rPr lang="es-ES" sz="1350" dirty="0">
                <a:ea typeface="Calibri"/>
                <a:cs typeface="Calibri"/>
                <a:sym typeface="Calibri"/>
              </a:rPr>
              <a:t>Esta planteada para poder tener una información más nutrida y actualizada.</a:t>
            </a:r>
            <a:br>
              <a:rPr lang="es-ES" sz="1350" dirty="0">
                <a:ea typeface="Calibri"/>
                <a:cs typeface="Calibri"/>
                <a:sym typeface="Calibri"/>
              </a:rPr>
            </a:br>
            <a:r>
              <a:rPr lang="es-ES" sz="1350" dirty="0">
                <a:ea typeface="Calibri"/>
                <a:cs typeface="Calibri"/>
                <a:sym typeface="Calibri"/>
              </a:rPr>
              <a:t>La entrevista la realizamos con una variedad de preguntas abiertas y con un estilo pirámide.</a:t>
            </a:r>
            <a:br>
              <a:rPr lang="es-ES" sz="1350" dirty="0">
                <a:ea typeface="Calibri"/>
                <a:cs typeface="Calibri"/>
                <a:sym typeface="Calibri"/>
              </a:rPr>
            </a:br>
            <a:r>
              <a:rPr lang="es-ES" sz="1350" dirty="0">
                <a:ea typeface="Calibri"/>
                <a:cs typeface="Calibri"/>
                <a:sym typeface="Calibri"/>
              </a:rPr>
              <a:t>La cual la realizamos con la persona encargada de la media fortalecida, porque es la persona con más entendimiento y manejo continuo del aula y las herramientas de trabajo.</a:t>
            </a:r>
            <a:br>
              <a:rPr lang="es-ES" sz="1350" dirty="0">
                <a:ea typeface="Calibri"/>
                <a:cs typeface="Calibri"/>
                <a:sym typeface="Calibri"/>
              </a:rPr>
            </a:br>
            <a:r>
              <a:rPr lang="es-ES" sz="1350" dirty="0">
                <a:ea typeface="Calibri"/>
                <a:cs typeface="Calibri"/>
                <a:sym typeface="Calibri"/>
              </a:rPr>
              <a:t>Teniendo las respuestas de la entrevista podremos empezar a buscar la solución del problema he implementar el inventario resolviendo todas las necesidades del usuario.</a:t>
            </a:r>
            <a:endParaRPr lang="es-419" sz="2100" dirty="0">
              <a:ea typeface="Calibri"/>
              <a:cs typeface="Calibri"/>
              <a:sym typeface="Calibri"/>
            </a:endParaRPr>
          </a:p>
        </p:txBody>
      </p:sp>
      <p:pic>
        <p:nvPicPr>
          <p:cNvPr id="4" name="Imagen 3">
            <a:extLst>
              <a:ext uri="{FF2B5EF4-FFF2-40B4-BE49-F238E27FC236}">
                <a16:creationId xmlns:a16="http://schemas.microsoft.com/office/drawing/2014/main" id="{75D029C6-B3E5-42FA-B723-EBB45B214253}"/>
              </a:ext>
            </a:extLst>
          </p:cNvPr>
          <p:cNvPicPr>
            <a:picLocks noChangeAspect="1"/>
          </p:cNvPicPr>
          <p:nvPr/>
        </p:nvPicPr>
        <p:blipFill>
          <a:blip r:embed="rId3"/>
          <a:stretch>
            <a:fillRect/>
          </a:stretch>
        </p:blipFill>
        <p:spPr>
          <a:xfrm>
            <a:off x="1402284" y="2033457"/>
            <a:ext cx="2507942" cy="2243470"/>
          </a:xfrm>
          <a:prstGeom prst="rect">
            <a:avLst/>
          </a:prstGeom>
        </p:spPr>
      </p:pic>
    </p:spTree>
    <p:extLst>
      <p:ext uri="{BB962C8B-B14F-4D97-AF65-F5344CB8AC3E}">
        <p14:creationId xmlns:p14="http://schemas.microsoft.com/office/powerpoint/2010/main" val="2991925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5B802291-CA8F-4335-AADE-65638E01AD84}"/>
              </a:ext>
            </a:extLst>
          </p:cNvPr>
          <p:cNvPicPr>
            <a:picLocks noChangeAspect="1"/>
          </p:cNvPicPr>
          <p:nvPr/>
        </p:nvPicPr>
        <p:blipFill>
          <a:blip r:embed="rId3"/>
          <a:stretch>
            <a:fillRect/>
          </a:stretch>
        </p:blipFill>
        <p:spPr>
          <a:xfrm>
            <a:off x="2763617" y="439445"/>
            <a:ext cx="3616766" cy="4505379"/>
          </a:xfrm>
          <a:prstGeom prst="rect">
            <a:avLst/>
          </a:prstGeom>
        </p:spPr>
      </p:pic>
    </p:spTree>
    <p:extLst>
      <p:ext uri="{BB962C8B-B14F-4D97-AF65-F5344CB8AC3E}">
        <p14:creationId xmlns:p14="http://schemas.microsoft.com/office/powerpoint/2010/main" val="57119377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807</TotalTime>
  <Words>2045</Words>
  <Application>Microsoft Office PowerPoint</Application>
  <PresentationFormat>Presentación en pantalla (16:9)</PresentationFormat>
  <Paragraphs>156</Paragraphs>
  <Slides>39</Slides>
  <Notes>39</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39</vt:i4>
      </vt:variant>
    </vt:vector>
  </HeadingPairs>
  <TitlesOfParts>
    <vt:vector size="45" baseType="lpstr">
      <vt:lpstr>Arial</vt:lpstr>
      <vt:lpstr>Calibri</vt:lpstr>
      <vt:lpstr>Rockwell</vt:lpstr>
      <vt:lpstr>Rockwell Condensed</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DIANA GARZON SUAREZ</dc:creator>
  <cp:lastModifiedBy>Usuario</cp:lastModifiedBy>
  <cp:revision>29</cp:revision>
  <dcterms:created xsi:type="dcterms:W3CDTF">2018-12-10T14:32:57Z</dcterms:created>
  <dcterms:modified xsi:type="dcterms:W3CDTF">2020-10-13T23:11:16Z</dcterms:modified>
</cp:coreProperties>
</file>